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449" r:id="rId5"/>
    <p:sldId id="469" r:id="rId6"/>
    <p:sldId id="451" r:id="rId7"/>
    <p:sldId id="470" r:id="rId8"/>
    <p:sldId id="471" r:id="rId9"/>
    <p:sldId id="472" r:id="rId10"/>
    <p:sldId id="473" r:id="rId11"/>
    <p:sldId id="474" r:id="rId12"/>
    <p:sldId id="475" r:id="rId13"/>
    <p:sldId id="476" r:id="rId14"/>
    <p:sldId id="477" r:id="rId15"/>
    <p:sldId id="478" r:id="rId16"/>
    <p:sldId id="422" r:id="rId17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78"/>
    <a:srgbClr val="FF7E79"/>
    <a:srgbClr val="FF85FF"/>
    <a:srgbClr val="EBEBEB"/>
    <a:srgbClr val="FF2F92"/>
    <a:srgbClr val="941651"/>
    <a:srgbClr val="8EFA00"/>
    <a:srgbClr val="D883FF"/>
    <a:srgbClr val="FF9300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19" autoAdjust="0"/>
    <p:restoredTop sz="96405" autoAdjust="0"/>
  </p:normalViewPr>
  <p:slideViewPr>
    <p:cSldViewPr showGuides="1">
      <p:cViewPr varScale="1">
        <p:scale>
          <a:sx n="158" d="100"/>
          <a:sy n="158" d="100"/>
        </p:scale>
        <p:origin x="208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57"/>
    </p:cViewPr>
  </p:sorterViewPr>
  <p:notesViewPr>
    <p:cSldViewPr showGuides="1">
      <p:cViewPr varScale="1">
        <p:scale>
          <a:sx n="65" d="100"/>
          <a:sy n="65" d="100"/>
        </p:scale>
        <p:origin x="2621" y="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355745-A264-4400-A8D3-B7B13596D9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000" dirty="0"/>
              <a:t>Discover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53229-AFF8-43D8-8555-39F8D4DE91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D4046-5866-459D-BEB5-A0B0377E3E3F}" type="datetime1">
              <a:rPr lang="en-US" sz="1000" smtClean="0"/>
              <a:t>11/21/22</a:t>
            </a:fld>
            <a:endParaRPr lang="en-US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1810E-B09E-4D2E-B752-2E69698D7E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824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2DB7E-9A28-4025-A128-4DF1E719C5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5ABBE-7BE6-4E78-A3CA-A9F0C7AFCB23}" type="slidenum">
              <a:rPr lang="en-US" sz="1000" smtClean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1021419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5:51.9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24575,'84'28'0,"0"0"0,0 0 0,0 0 0,0 1 0,1-1 0,6 2 0,2 1 0,1-1 0,0 1 0,1-1 0,-1 0 0,-1-2 0,0 1 0,0-1 0,0 0 0,-1 0 0,0 0-732,-5-1 0,1 0 0,-1 0 1,-1-1-1,-2 0 0,-4-1 732,20 6 0,-4-1 0,-5-1 0,-7-2 0,-8-1 0,-6-2 0,-10-3 1348,29 12-1348,-62-20 715,-16-6-715,-1 0 0,-3-2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15.8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170 402 24575,'-5'16'0,"-3"12"0,-6 20 0,-11 29 0,10-30 0,-1 2 0,-1 4 0,1 0 0,-10 43 0,9-26 0,9-27 0,5-32 0,4-19 0,4-26 0,5-25 0,5-17 0,6-17 0,2-3 0,-10 46 0,1-1 0,2-5 0,2 0 0,1-1 0,0 2 0,2 2 0,0 3 0,16-29 0,-8 29 0,-10 23 0,-6 14 0,-1 5 0,6 2 0,4-1 0,-2 2 0,-6 2 0,-8 3 0,-4 4 0,1 11 0,1 18 0,3 19 0,-1 10 0,-1-1 0,-3-14 0,-4-16 0,-3-12 0,-7-5 0,-8-2 0,-10 1 0,-10 0 0,-7-2 0,4-3 0,13-2 0,16-3 0,10-2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18.2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50 228 24575,'13'-4'0,"27"-7"0,20-5 0,10-5 0,-6-2 0,-27 4 0,-16 0 0,-12-1 0,-6 1 0,-3 2 0,-3 4 0,-7 3 0,-8 0 0,-12 0 0,-11 2 0,-9 3 0,0 2 0,7 3 0,13 2 0,12 2 0,6 6 0,2 9 0,-1 10 0,-2 11 0,1 8 0,3 2 0,4-5 0,4-12 0,4-14 0,9-10 0,24-5 0,44-1 0,-17-2 0,5 0 0,16 0 0,4-1 0,3 0 0,0-2 0,-7 0 0,-3-2 0,-17 0 0,-5-2 0,21-10 0,-32-7 0,-24-7 0,-9 0 0,-6 4 0,-6 6 0,-1 11 0,-1 2 0,-1 5 0,1-2 0,1-4 0,0-2 0,0-1 0,-1 2 0,1 4 0,0 2 0,0-1 0,0 3 0,0 1 0,-3 14 0,-1 14 0,0 14 0,-2 10 0,-1-1 0,0-9 0,1-16 0,3-19 0,7-19 0,6-17 0,6-15 0,7-22 0,-9 26 0,5-15 0,-8 32 0,4-2 0,7 7 0,4 9 0,4 3 0,-4 4 0,-8 3 0,-10 4 0,-5 5 0,-1 8 0,-1 9 0,1 7 0,0 6 0,-1 0 0,-2-3 0,-1-8 0,0-10 0,0-10 0,0-6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20.0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215 1083 24575,'-13'5'0,"-11"4"0,-12 7 0,-10 10 0,3 2 0,12-2 0,14-9 0,13-9 0,4-7 0,3 1 0,10 0 0,13-1 0,8-3 0,3-5 0,-2-9 0,-5-8 0,-3-11 0,0-23 0,2-28 0,-13 31 0,0-2 0,2-7 0,0 0 0,0 2 0,0 0 0,2 1 0,1-1 0,1 1 0,-1 0 0,1 1 0,-1 0 0,-2 3 0,-3 3 0,5-29 0,-11 32 0,-8 29 0,-6 36 0,-8 34 0,-13 44 0,9-30 0,-1 3 0,0 6 0,1 0 0,3-3 0,3-1 0,3-13 0,3-4 0,0 24 0,4-28 0,1-13 0,0-8 0,0-3 0,0 1 0,1-2 0,1-2 0,1 0 0,1-2 0,0-1 0,1-2 0,-1-1 0,1-3 0,2 0 0,2 2 0,1 1 0,-1 0 0,-2-1 0,-3-2 0,-2-2 0,0 0 0,2-1 0,0-1 0,1-2 0,-3-2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21.1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0 226 24575,'26'-1'0,"19"-5"0,18-6 0,8-7 0,-10-3 0,-9-3 0,-12 0 0,-10 0 0,-12 2 0,-10 7 0,-5 5 0,-12 2 0,-22 1 0,-36-3 0,-18 3 0,4 4 0,27 5 0,31 6 0,14 11 0,2 12 0,1 16 0,0 8 0,1 6 0,1-7 0,1-14 0,8-15 0,16-15 0,26-5 0,36-1 0,-30-2 0,2 0 0,1-1 0,-1 1 0,34-1 0,-37 0 0,-28 0 0,-19-1 0,-2-1 0,0-1 0,-1-1 0,0 2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22.1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64 133 24575,'-6'25'0,"-3"8"0,-4 14 0,-1 4-8503,2-5 8503,5-16 1719,4-20-1719,6-22 0,4-22 0,8-21 0,8-9 0,4 2 6784,1 11-6784,4 13 0,1 10 0,-4 11 0,-7 7 0,-11 7 0,-8 3 0,0 3 0,2 3 0,1 4 0,2 3 0,2 5 0,-2 6 0,0 6 0,-5 4 0,-2 2 0,-4 1 0,-1-3 0,0-8 0,1-12 0,3-14 0,0-2 0,0-2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23.0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165 1 24575,'-16'7'0,"-3"2"0,-3 5 0,0 3 0,0 4 0,3 6 0,3 5 0,3 1 0,4 0 0,5-8 0,2-7 0,4-10 0,14-1 0,16-4 0,18 1 0,15 1 0,1-2 0,-7 0 0,-25-2 0,-14-1 0,-19-2 0,-1 1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24.2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379 67 24575,'-8'13'0,"0"0"0,-2 4 0,2 3 0,2 0 0,4 2 0,1-11 0,5-2 0,11-12 0,16-5 0,17-8 0,24-10 0,-26 10 0,2-2 0,3 0 0,-1-1 0,37-14 0,-29 11 0,-34 11 0,-12 9 0,-1 8 0,2 15 0,0 25 0,-3 39 0,-10-17 0,-5 7 0,-4 16 0,-7 5-202,1-25 0,-4 2 0,-3 0 202,-2-1 0,-3-1 0,-2-3 0,-16 20 0,-3-7 0,1-14 0,-1-8 0,6-17 0,-1-8 0,-34 9 0,-1-21 0,-5-8 0,-1-4 606,8-5-606,24-4 0,23-8 0,19-14 0,16-20 0,27-37 0,8 12 0,12-6 0,-4 11 0,6-2 0,5-1-328,-7 11 1,3-1-1,2 0 1,0 3 327,21-14 0,0 2 0,-2 6 0,-13 12 0,-3 4 0,-4 6 0,3 0 0,-9 9 0,-8 7 0,-34 14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25.4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520 0 24575,'-11'24'0,"-17"29"0,6-6 0,-3 7 0,-7 17 0,-1 8 0,8-15 0,-1 4 0,0 1-295,-2 5 0,1 2 0,-1-1 295,1 0 0,0 0 0,2-3 0,-9 25 0,3-9-3173,9-24 1,4-10 3172,-1 7 0,15-45 0,3-16 0,4-12 0,-3 6 0,3-4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26.5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23 24575,'-5'23'0,"-3"7"0,-4 13 0,-2 12 0,-1 3 0,2-4 0,4-16 0,4-18 0,3-14 0,11-34 0,4-3 0,10-24 0,1 5 0,3 3 0,5 3 0,2 6 0,0 10 0,-8 10 0,-11 9 0,-8 7 0,-2 4 0,5 7 0,5 9 0,4 11 0,4 16 0,-1 11 0,-3 1 0,-5-6 0,-7-25 0,-4-11 0,-2-15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27.5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13 24575,'0'10'0,"-1"6"0,0 7 0,1 10 0,1 7 0,1 0 0,0-10 0,0-11 0,1-12 0,3-9 0,6-5 0,6 0 0,7-4 0,7-6 0,5-9 0,2-9 0,-5 0 0,-6 4 0,-7 8 0,-8 9 0,-5 6 0,-4 4 0,-2 3 0,0-1 0,1-1 0,1 1 0,-2 0 0,-1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5:53.4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0 247 24575,'33'-14'0,"55"-15"0,-7 7 0,12 0 0,-14 3 0,6 1 0,0 0 0,-1 1 0,0 1 0,-4 1 0,17-3 0,-10 3 0,7-2 0,-71 12 0,-20 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28.6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0 144 24575,'22'0'0,"15"0"0,13-1 0,9-2 0,-11-3 0,-10-4 0,-10-4 0,-7-6 0,-3-2 0,-4 1 0,-5 4 0,-5 7 0,-2 2 0,-6 5 0,-9-1 0,-17 1 0,-20 2 0,-16 3 0,3 5 0,14 3 0,20 4 0,17 5 0,5 3 0,3 0 0,2 0 0,2-3 0,1-2 0,2 0 0,3-4 0,5-2 0,13-3 0,11-2 0,4-1 0,-6-2 0,-14-1 0,-3-1 0,-1 0 0,3 0 0,-4 0 0,-7-2 0,-5-1 0,-1-4 0,-1 3 0,1-2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29.5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46 128 24575,'-3'10'0,"-2"8"0,-1 10 0,-1 13 0,-2 7 0,2-2 0,2-13 0,2-13 0,3-19 0,5-18 0,7-13 0,8-10 0,6-1 0,7 2 0,9 1 0,20-3 0,24-2 0,-38 23 0,0 1 0,32-7 0,-31 12 0,-31 10 0,-18 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30.4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248 0 24575,'-18'5'0,"-16"3"0,-13 5 0,0 3 0,10 1 0,17-2 0,10 0 0,4 1 0,5 4 0,10 3 0,11 1 0,4-3 0,-4-9 0,-8-6 0,-8-3 0,-4 5 0,-2 9 0,-2 10 0,-5 8 0,-4 1 0,-3-4 0,0-9 0,5-10 0,-1-9 0,0-7 0,2-3 0,0 1 0,8 1 0,14-2 0,-6 2 0,7-2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31.2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215 1 24575,'-6'17'0,"-10"10"0,-17 14 0,-13 13 0,0-1 0,8-9 0,18-17 0,11-16 0,8-10 0,4-5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32.4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243 0 24575,'-18'6'0,"-10"3"0,-8 5 0,-9 6 0,3 5 0,9 2 0,10-2 0,11-3 0,7-5 0,5-4 0,4-2 0,13 0 0,28 0 0,-11-4 0,35 0 0,-27-6 0,-1-1 0,-15-1 0,-18-4 0,1-6 0,5-5 0,2-4 0,1-2 0,-4 3 0,-4 1 0,-4 4 0,-4 3 0,-4 1 0,-5 2 0,-1 2 0,1 3 0,4 2 0,1 1 0,0 0 0,-1-1 0,2 0 0,-1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33.7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30 106 24575,'-3'11'0,"0"6"0,-2 9 0,0 7 0,0-1 0,1-6 0,1-10 0,2-9 0,1-7 0,2-9 0,4-3 0,6-11 0,8-4 0,7-6 0,4-1 0,-2 2 0,-3 5 0,-2 7 0,1 3 0,6 3 0,25 2 0,22 4-6784,5 4 6784,-15 2 0,-34 4 0,-24 2 0,-9 4 0,1 7 0,-1 8 0,0 7 6784,-1 5-6784,-1 2 0,0 0 0,0-4 0,1-9 0,0-11 0,0-7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34.5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229 0 24575,'-2'20'0,"-7"19"0,-11 34 0,5-17 0,-3 5 0,-4 16 0,-1 5 0,1 5 0,0 0 0,3-3 0,3-4 0,4-16 0,2-6 0,1 11 0,4-37 0,4-23 0,0-2 0,0 1 0,1 2 0,-1-3 0,1-3 0,0-3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36.7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215 1 24575,'-18'1'0,"-13"3"0,-16 4 0,-4 2 0,12 1 0,14-1 0,21-7 0,11-1 0,9-6 0,1 0 0,-4-1 0,-6 1 0,-4 0 0,-3 3 0,1 5 0,2 1 0,7 6 0,5-1 0,3-1 0,-3-3 0,-7-3 0,-2-3 0,-1-1 0,0-3 0,0-1 0,-2-1 0,-2 1 0,-2 2 0,-7 3 0,-7 3 0,-6 2 0,1 2 0,7-1 0,9 0 0,4-3 0,2 1 0,3-4 0,4-1 0,0-1 0,-1-3 0,-3-3 0,-2-2 0,-1 0 0,0 3 0,-1 2 0,-1 2 0,-1 2 0,-6 0 0,-8 1 0,-5 2 0,1 1 0,6 3 0,7 1 0,5-1 0,2-3 0,3-1 0,5-3 0,1-2 0,0-2 0,-4-3 0,-3 0 0,-2 1 0,-1 2 0,0 3 0,-4 2 0,2 2 0,-1-1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5:51.9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24575,'84'28'0,"0"0"0,0 0 0,0 0 0,0 1 0,1-1 0,6 2 0,2 1 0,1-1 0,0 1 0,1-1 0,-1 0 0,-1-2 0,0 1 0,0-1 0,0 0 0,-1 0 0,0 0-732,-5-1 0,1 0 0,-1 0 1,-1-1-1,-2 0 0,-4-1 732,20 6 0,-4-1 0,-5-1 0,-7-2 0,-8-1 0,-6-2 0,-10-3 1348,29 12-1348,-62-20 715,-16-6-715,-1 0 0,-3-2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5:53.4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0 247 24575,'33'-14'0,"55"-15"0,-7 7 0,12 0 0,-14 3 0,6 1 0,0 0 0,-1 1 0,0 1 0,-4 1 0,17-3 0,-10 3 0,7-2 0,-71 12 0,-20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5:54.5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24575,'1'13'0,"5"15"0,11 26 0,20 36 0,-6-25 0,5 3 0,5 8 0,3-1 0,1-1 0,-1-3 0,-7-15 0,-3-5 0,7 5 0,-24-34 0,-14-18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5:54.5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24575,'1'13'0,"5"15"0,11 26 0,20 36 0,-6-25 0,5 3 0,5 8 0,3-1 0,1-1 0,-1-3 0,-7-15 0,-3-5 0,7 5 0,-24-34 0,-14-18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5:57.9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1000 24575,'36'-17'0,"41"-15"0,-3 4 0,13-1 0,-7 2 0,6 0 0,4-1-743,-12 4 1,3 0-1,1-1 1,-2 1 742,-2 0 0,0 0 0,-2 0 0,-3 1 0,8-4 0,-4 0 0,-6 1 469,3-5 1,-9 0-470,10-14 488,-5 7-488,2 6 0,-1 9 0,-9 9 1543,-20 9-1543,-20 4 0,-10 1 0,-7-1 0,5-1 0,6-1 0,4-1 0,-4 0 0,-1 1 0,6-4 0,10-2 0,9-2 0,-4 2 0,-16 3 0,-13 1 0,-30-6 0,-39-16 0,5 7 0,-9-2 0,-17-4 0,-5-1 0,-4 1 0,0 2 0,11 3 0,6 3 0,-22-6 0,51 15 0,60 16 0,47 11 0,-12-4 0,5 1 0,11 3 0,2 1 0,-7-2 0,-2-1 0,31 11 0,-42-11 0,-31-7 0,-7 2 0,5 5 0,3 1 0,-2-2 0,-3-6 0,-3-6 0,1 0 0,3-1 0,2 1 0,0-1 0,-3-1 0,0 0 0,0 0 0,2 0 0,0 1 0,-4 0 0,-6-1 0,-1 1 0,-4 8 0,-6 12 0,-7 14 0,-8 16 0,-4 4 0,1-2 0,-3-2 0,-1-9 0,-3-5 0,1-8 0,5-7 0,13-12 0,3-2 0,7-4 0,-5 4 0,-3 4 0,-1 2 0,2-4 0,6-4 0,1-3 0,3-4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6:01.4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24575,'39'8'0,"14"2"0,13 1 0,6 1 0,9-1 0,4 2-859,-7-2 0,4 1 0,2-1 0,1 1 859,3 0 0,2 0 0,0-1 0,-3 0 0,15 2 0,-4-1 0,-5-1 538,9 1 0,-11-1-538,-31-5 0,-6-2 563,12-3-563,7-5 0,15 0 0,-34 1 0,2 2 898,-1-1 1,-2 2-899,28 1 0,-28 0 0,-35-2 0,-35-12 0,-41-17 0,14 8 0,-4-1 0,-4-1 0,-1 0 0,-39-12 0,26 16 0,37 14 0,15 8 0,32 9 0,25 11 0,21 2 0,9 1 0,-7-6 0,-32-9 0,-13-1 0,-18-3 0,3 2 0,7 4 0,13 2 0,10 0 0,-2-2 0,-12-5 0,-14-4 0,-9-1 0,-4 6 0,-9 7 0,-14 10 0,-29 19 0,15-15 0,-4 0 0,-5 2 0,-1 0 0,3-3 0,1-3 0,-23 10 0,28-17 0,16-8 0,9-4 0,3 0 0,3 1 0,0-2 0,6-2 0,2-2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6:02.6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1 599 24575,'37'-9'0,"22"-6"0,16-4 0,3 0 0,8-2 0,7-2-1263,-3 1 1,7-2 0,2-1 0,1 0 1262,-12 3 0,2 0 0,0 0 0,0 0 0,-2 0 0,-8 1 0,0 1 0,-1 0 0,-3 0 0,-1 1 255,6-2 1,-3 0 0,-2 1 0,-6 1-256,28-9 0,-13 4 463,-31 8 0,-9 2-463,-3 1 0,-32 9 0,-5 2 2642,0 1-2642,9 0 458,11 0-458,1 0 0,-3 0 0,-12 1 0,-10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6:04.3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223 1 24575,'-10'6'0,"-8"6"0,-11 9 0,-10 8 0,-2 3 0,7-4 0,11-8 0,11-10 0,7-6 0,4-3 0,-1 1 0,-2 3 0,1 2 0,2 0 0,2-1 0,31 3 0,17 0 0,13 2 0,3 1 0,7 1 0,4 1-356,-4-1 0,3 0 0,2 0 1,0 0 355,1 1 0,2 0 0,-2-1 0,-4 0 0,8 1 0,-4-1 0,-8-1 0,-2 0 0,-12-3 0,-15-2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13.3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342 66 24575,'-14'39'0,"-8"21"0,-18 31 0,15-32 0,-3 2 0,0 2 0,-1 1 0,0-1 0,1-1 0,4-9 0,3-2 0,-10 25 0,14-26 0,12-30 0,7-24 0,16-43 0,19-43 0,-11 30 0,3-3 0,3-5 0,4 0 0,1 3 0,2 2 0,-2 8 0,1 3 0,-3 7 0,0 4 0,29-23 0,-11 23 0,-8 14 0,-12 13 0,-12 6 0,-7 6 0,0 2 0,3 0 0,-3 1 0,-4 0 0,-4 4 0,-2 9 0,0 16 0,-1 18 0,-5 21 0,-14 29 0,3-42 0,-2 1 0,-3 0 0,-2-1 0,0-7 0,-1-3 0,-15 21 0,6-22 0,-4-9 0,-3-7 0,-3-6 0,-2-3 0,4-4 0,1-3 0,5-3 0,7-3 0,1-1 0,1-1 0,2-1 0,4-2 0,9-1 0,5-1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14.5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41 167 24575,'32'-11'0,"9"-4"0,12-8 0,-3-2 0,-18 5 0,-14 4 0,-12 3 0,-5 3 0,-2 0 0,-2 1 0,-4 3 0,-5 1 0,-11 2 0,-9 3 0,-4 2 0,-2 3 0,3 4 0,4 2 0,6 5 0,9 1 0,7 3 0,6 0 0,1 1 0,2-2 0,1-6 0,11-3 0,17-4 0,26 2 0,19 0 0,5-2 0,-9-1 0,-24-2 0,-22-1 0,-16-2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15.8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170 402 24575,'-5'16'0,"-3"12"0,-6 20 0,-11 29 0,10-30 0,-1 2 0,-1 4 0,1 0 0,-10 43 0,9-26 0,9-27 0,5-32 0,4-19 0,4-26 0,5-25 0,5-17 0,6-17 0,2-3 0,-10 46 0,1-1 0,2-5 0,2 0 0,1-1 0,0 2 0,2 2 0,0 3 0,16-29 0,-8 29 0,-10 23 0,-6 14 0,-1 5 0,6 2 0,4-1 0,-2 2 0,-6 2 0,-8 3 0,-4 4 0,1 11 0,1 18 0,3 19 0,-1 10 0,-1-1 0,-3-14 0,-4-16 0,-3-12 0,-7-5 0,-8-2 0,-10 1 0,-10 0 0,-7-2 0,4-3 0,13-2 0,16-3 0,10-2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18.2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50 228 24575,'13'-4'0,"27"-7"0,20-5 0,10-5 0,-6-2 0,-27 4 0,-16 0 0,-12-1 0,-6 1 0,-3 2 0,-3 4 0,-7 3 0,-8 0 0,-12 0 0,-11 2 0,-9 3 0,0 2 0,7 3 0,13 2 0,12 2 0,6 6 0,2 9 0,-1 10 0,-2 11 0,1 8 0,3 2 0,4-5 0,4-12 0,4-14 0,9-10 0,24-5 0,44-1 0,-17-2 0,5 0 0,16 0 0,4-1 0,3 0 0,0-2 0,-7 0 0,-3-2 0,-17 0 0,-5-2 0,21-10 0,-32-7 0,-24-7 0,-9 0 0,-6 4 0,-6 6 0,-1 11 0,-1 2 0,-1 5 0,1-2 0,1-4 0,0-2 0,0-1 0,-1 2 0,1 4 0,0 2 0,0-1 0,0 3 0,0 1 0,-3 14 0,-1 14 0,0 14 0,-2 10 0,-1-1 0,0-9 0,1-16 0,3-19 0,7-19 0,6-17 0,6-15 0,7-22 0,-9 26 0,5-15 0,-8 32 0,4-2 0,7 7 0,4 9 0,4 3 0,-4 4 0,-8 3 0,-10 4 0,-5 5 0,-1 8 0,-1 9 0,1 7 0,0 6 0,-1 0 0,-2-3 0,-1-8 0,0-10 0,0-10 0,0-6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20.0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215 1083 24575,'-13'5'0,"-11"4"0,-12 7 0,-10 10 0,3 2 0,12-2 0,14-9 0,13-9 0,4-7 0,3 1 0,10 0 0,13-1 0,8-3 0,3-5 0,-2-9 0,-5-8 0,-3-11 0,0-23 0,2-28 0,-13 31 0,0-2 0,2-7 0,0 0 0,0 2 0,0 0 0,2 1 0,1-1 0,1 1 0,-1 0 0,1 1 0,-1 0 0,-2 3 0,-3 3 0,5-29 0,-11 32 0,-8 29 0,-6 36 0,-8 34 0,-13 44 0,9-30 0,-1 3 0,0 6 0,1 0 0,3-3 0,3-1 0,3-13 0,3-4 0,0 24 0,4-28 0,1-13 0,0-8 0,0-3 0,0 1 0,1-2 0,1-2 0,1 0 0,1-2 0,0-1 0,1-2 0,-1-1 0,1-3 0,2 0 0,2 2 0,1 1 0,-1 0 0,-2-1 0,-3-2 0,-2-2 0,0 0 0,2-1 0,0-1 0,1-2 0,-3-2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5:57.9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1000 24575,'36'-17'0,"41"-15"0,-3 4 0,13-1 0,-7 2 0,6 0 0,4-1-743,-12 4 1,3 0-1,1-1 1,-2 1 742,-2 0 0,0 0 0,-2 0 0,-3 1 0,8-4 0,-4 0 0,-6 1 469,3-5 1,-9 0-470,10-14 488,-5 7-488,2 6 0,-1 9 0,-9 9 1543,-20 9-1543,-20 4 0,-10 1 0,-7-1 0,5-1 0,6-1 0,4-1 0,-4 0 0,-1 1 0,6-4 0,10-2 0,9-2 0,-4 2 0,-16 3 0,-13 1 0,-30-6 0,-39-16 0,5 7 0,-9-2 0,-17-4 0,-5-1 0,-4 1 0,0 2 0,11 3 0,6 3 0,-22-6 0,51 15 0,60 16 0,47 11 0,-12-4 0,5 1 0,11 3 0,2 1 0,-7-2 0,-2-1 0,31 11 0,-42-11 0,-31-7 0,-7 2 0,5 5 0,3 1 0,-2-2 0,-3-6 0,-3-6 0,1 0 0,3-1 0,2 1 0,0-1 0,-3-1 0,0 0 0,0 0 0,2 0 0,0 1 0,-4 0 0,-6-1 0,-1 1 0,-4 8 0,-6 12 0,-7 14 0,-8 16 0,-4 4 0,1-2 0,-3-2 0,-1-9 0,-3-5 0,1-8 0,5-7 0,13-12 0,3-2 0,7-4 0,-5 4 0,-3 4 0,-1 2 0,2-4 0,6-4 0,1-3 0,3-4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21.1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0 226 24575,'26'-1'0,"19"-5"0,18-6 0,8-7 0,-10-3 0,-9-3 0,-12 0 0,-10 0 0,-12 2 0,-10 7 0,-5 5 0,-12 2 0,-22 1 0,-36-3 0,-18 3 0,4 4 0,27 5 0,31 6 0,14 11 0,2 12 0,1 16 0,0 8 0,1 6 0,1-7 0,1-14 0,8-15 0,16-15 0,26-5 0,36-1 0,-30-2 0,2 0 0,1-1 0,-1 1 0,34-1 0,-37 0 0,-28 0 0,-19-1 0,-2-1 0,0-1 0,-1-1 0,0 2 0,-1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22.1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64 133 24575,'-6'25'0,"-3"8"0,-4 14 0,-1 4-8503,2-5 8503,5-16 1719,4-20-1719,6-22 0,4-22 0,8-21 0,8-9 0,4 2 6784,1 11-6784,4 13 0,1 10 0,-4 11 0,-7 7 0,-11 7 0,-8 3 0,0 3 0,2 3 0,1 4 0,2 3 0,2 5 0,-2 6 0,0 6 0,-5 4 0,-2 2 0,-4 1 0,-1-3 0,0-8 0,1-12 0,3-14 0,0-2 0,0-2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23.0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165 1 24575,'-16'7'0,"-3"2"0,-3 5 0,0 3 0,0 4 0,3 6 0,3 5 0,3 1 0,4 0 0,5-8 0,2-7 0,4-10 0,14-1 0,16-4 0,18 1 0,15 1 0,1-2 0,-7 0 0,-25-2 0,-14-1 0,-19-2 0,-1 1 0,1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24.2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379 67 24575,'-8'13'0,"0"0"0,-2 4 0,2 3 0,2 0 0,4 2 0,1-11 0,5-2 0,11-12 0,16-5 0,17-8 0,24-10 0,-26 10 0,2-2 0,3 0 0,-1-1 0,37-14 0,-29 11 0,-34 11 0,-12 9 0,-1 8 0,2 15 0,0 25 0,-3 39 0,-10-17 0,-5 7 0,-4 16 0,-7 5-202,1-25 0,-4 2 0,-3 0 202,-2-1 0,-3-1 0,-2-3 0,-16 20 0,-3-7 0,1-14 0,-1-8 0,6-17 0,-1-8 0,-34 9 0,-1-21 0,-5-8 0,-1-4 606,8-5-606,24-4 0,23-8 0,19-14 0,16-20 0,27-37 0,8 12 0,12-6 0,-4 11 0,6-2 0,5-1-328,-7 11 1,3-1-1,2 0 1,0 3 327,21-14 0,0 2 0,-2 6 0,-13 12 0,-3 4 0,-4 6 0,3 0 0,-9 9 0,-8 7 0,-34 14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25.4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520 0 24575,'-11'24'0,"-17"29"0,6-6 0,-3 7 0,-7 17 0,-1 8 0,8-15 0,-1 4 0,0 1-295,-2 5 0,1 2 0,-1-1 295,1 0 0,0 0 0,2-3 0,-9 25 0,3-9-3173,9-24 1,4-10 3172,-1 7 0,15-45 0,3-16 0,4-12 0,-3 6 0,3-4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26.5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23 24575,'-5'23'0,"-3"7"0,-4 13 0,-2 12 0,-1 3 0,2-4 0,4-16 0,4-18 0,3-14 0,11-34 0,4-3 0,10-24 0,1 5 0,3 3 0,5 3 0,2 6 0,0 10 0,-8 10 0,-11 9 0,-8 7 0,-2 4 0,5 7 0,5 9 0,4 11 0,4 16 0,-1 11 0,-3 1 0,-5-6 0,-7-25 0,-4-11 0,-2-15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27.5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13 24575,'0'10'0,"-1"6"0,0 7 0,1 10 0,1 7 0,1 0 0,0-10 0,0-11 0,1-12 0,3-9 0,6-5 0,6 0 0,7-4 0,7-6 0,5-9 0,2-9 0,-5 0 0,-6 4 0,-7 8 0,-8 9 0,-5 6 0,-4 4 0,-2 3 0,0-1 0,1-1 0,1 1 0,-2 0 0,-1 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28.6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0 144 24575,'22'0'0,"15"0"0,13-1 0,9-2 0,-11-3 0,-10-4 0,-10-4 0,-7-6 0,-3-2 0,-4 1 0,-5 4 0,-5 7 0,-2 2 0,-6 5 0,-9-1 0,-17 1 0,-20 2 0,-16 3 0,3 5 0,14 3 0,20 4 0,17 5 0,5 3 0,3 0 0,2 0 0,2-3 0,1-2 0,2 0 0,3-4 0,5-2 0,13-3 0,11-2 0,4-1 0,-6-2 0,-14-1 0,-3-1 0,-1 0 0,3 0 0,-4 0 0,-7-2 0,-5-1 0,-1-4 0,-1 3 0,1-2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29.5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46 128 24575,'-3'10'0,"-2"8"0,-1 10 0,-1 13 0,-2 7 0,2-2 0,2-13 0,2-13 0,3-19 0,5-18 0,7-13 0,8-10 0,6-1 0,7 2 0,9 1 0,20-3 0,24-2 0,-38 23 0,0 1 0,32-7 0,-31 12 0,-31 10 0,-18 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30.4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248 0 24575,'-18'5'0,"-16"3"0,-13 5 0,0 3 0,10 1 0,17-2 0,10 0 0,4 1 0,5 4 0,10 3 0,11 1 0,4-3 0,-4-9 0,-8-6 0,-8-3 0,-4 5 0,-2 9 0,-2 10 0,-5 8 0,-4 1 0,-3-4 0,0-9 0,5-10 0,-1-9 0,0-7 0,2-3 0,0 1 0,8 1 0,14-2 0,-6 2 0,7-2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6:01.4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24575,'39'8'0,"14"2"0,13 1 0,6 1 0,9-1 0,4 2-859,-7-2 0,4 1 0,2-1 0,1 1 859,3 0 0,2 0 0,0-1 0,-3 0 0,15 2 0,-4-1 0,-5-1 538,9 1 0,-11-1-538,-31-5 0,-6-2 563,12-3-563,7-5 0,15 0 0,-34 1 0,2 2 898,-1-1 1,-2 2-899,28 1 0,-28 0 0,-35-2 0,-35-12 0,-41-17 0,14 8 0,-4-1 0,-4-1 0,-1 0 0,-39-12 0,26 16 0,37 14 0,15 8 0,32 9 0,25 11 0,21 2 0,9 1 0,-7-6 0,-32-9 0,-13-1 0,-18-3 0,3 2 0,7 4 0,13 2 0,10 0 0,-2-2 0,-12-5 0,-14-4 0,-9-1 0,-4 6 0,-9 7 0,-14 10 0,-29 19 0,15-15 0,-4 0 0,-5 2 0,-1 0 0,3-3 0,1-3 0,-23 10 0,28-17 0,16-8 0,9-4 0,3 0 0,3 1 0,0-2 0,6-2 0,2-2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31.2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215 1 24575,'-6'17'0,"-10"10"0,-17 14 0,-13 13 0,0-1 0,8-9 0,18-17 0,11-16 0,8-10 0,4-5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32.4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243 0 24575,'-18'6'0,"-10"3"0,-8 5 0,-9 6 0,3 5 0,9 2 0,10-2 0,11-3 0,7-5 0,5-4 0,4-2 0,13 0 0,28 0 0,-11-4 0,35 0 0,-27-6 0,-1-1 0,-15-1 0,-18-4 0,1-6 0,5-5 0,2-4 0,1-2 0,-4 3 0,-4 1 0,-4 4 0,-4 3 0,-4 1 0,-5 2 0,-1 2 0,1 3 0,4 2 0,1 1 0,0 0 0,-1-1 0,2 0 0,-1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33.7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30 106 24575,'-3'11'0,"0"6"0,-2 9 0,0 7 0,0-1 0,1-6 0,1-10 0,2-9 0,1-7 0,2-9 0,4-3 0,6-11 0,8-4 0,7-6 0,4-1 0,-2 2 0,-3 5 0,-2 7 0,1 3 0,6 3 0,25 2 0,22 4-6784,5 4 6784,-15 2 0,-34 4 0,-24 2 0,-9 4 0,1 7 0,-1 8 0,0 7 6784,-1 5-6784,-1 2 0,0 0 0,0-4 0,1-9 0,0-11 0,0-7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34.5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229 0 24575,'-2'20'0,"-7"19"0,-11 34 0,5-17 0,-3 5 0,-4 16 0,-1 5 0,1 5 0,0 0 0,3-3 0,3-4 0,4-16 0,2-6 0,1 11 0,4-37 0,4-23 0,0-2 0,0 1 0,1 2 0,-1-3 0,1-3 0,0-3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36.7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215 1 24575,'-18'1'0,"-13"3"0,-16 4 0,-4 2 0,12 1 0,14-1 0,21-7 0,11-1 0,9-6 0,1 0 0,-4-1 0,-6 1 0,-4 0 0,-3 3 0,1 5 0,2 1 0,7 6 0,5-1 0,3-1 0,-3-3 0,-7-3 0,-2-3 0,-1-1 0,0-3 0,0-1 0,-2-1 0,-2 1 0,-2 2 0,-7 3 0,-7 3 0,-6 2 0,1 2 0,7-1 0,9 0 0,4-3 0,2 1 0,3-4 0,4-1 0,0-1 0,-1-3 0,-3-3 0,-2-2 0,-1 0 0,0 3 0,-1 2 0,-1 2 0,-1 2 0,-6 0 0,-8 1 0,-5 2 0,1 1 0,6 3 0,7 1 0,5-1 0,2-3 0,3-1 0,5-3 0,1-2 0,0-2 0,-4-3 0,-3 0 0,-2 1 0,-1 2 0,0 3 0,-4 2 0,2 2 0,-1-1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06:54:25.7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1871 14 24575,'-92'-2'0,"-1"0"0,1 0 0,0 0 0,8 1 0,0-1 0,6 0 0,12 2 0,11 0 0,8 2 0,-29 1 0,14 6 0,-20 7 0,26-4 0,-4 2 0,-6 2 0,0 1 0,3 1 0,1 0 0,8-1 0,4 1 0,-23 11 0,21-5 0,18-6 0,13-2 0,3 3 0,-4 5 0,-6 6 0,-2 4 0,2-1 0,5-1 0,5-5 0,7-9 0,4-3 0,2-2 0,0 6 0,-1 7 0,2 2 0,1-1 0,2-1 0,0 2 0,0 5 0,2 3 0,3 2 0,3 0 0,8 4 0,13 8 0,21 10 0,-12-25 0,6-1 0,13 1 0,7-2 0,16 0 0,6-5 0,-17-9 0,2-3 0,2-1-213,7-2 0,1-2 1,0-1 212,-3-1 0,-1-3 0,-1 0 0,25 1 0,-5-3 0,-20-2 0,-6-1 0,-12-1 0,-3 0 0,43 0 0,1 0 0,-42 0 0,2 0 0,6-1 0,1-1 319,7 0 0,1 0-319,3-1 0,-1 0 0,-4-2 0,-2 0 0,-8 0 0,-2-2 0,-6 0 0,-2-2 0,35-12 0,-8-5 0,-7-3 0,-14-1 0,-12 1 0,-11 2 0,-7 1 0,1-3 0,2-1 0,-3 1 0,-2 0 0,-5 3 0,-4 0 0,-5 2 0,-4 1 0,-3 1 0,-2 0 0,-1-3 0,-2-3 0,-3-2 0,-3-1 0,-6 1 0,-2 2 0,-4 1 0,1 1 0,-9-2 0,-13-5 0,-16-6 0,-12 0 0,0 5 0,11 9 0,7 6 0,-1 3 0,-3 3 0,-3 2 0,1 4 0,6 3 0,2 1 0,3 1 0,1 0 0,-12 1 0,-15-3 0,-6 0 0,7-1 0,23 1 0,18 1 0,14 1 0,0 1 0,-3-1 0,-10 1 0,-8 0 0,-1 0 0,4 0 0,7 0 0,5-1 0,1-2 0,-1-1 0,0 0 0,2 0 0,6 1 0,4 0 0,3-2 0,1 0 0,0 0 0,2 0 0,0 3 0,1-1 0,0 2 0,0-1 0,1 0 0,-1-1 0,-3-1 0,-3-2 0,0-1 0,-1 1 0,1 1 0,-3 0 0,0 0 0,3 2 0,3 1 0,2 2 0,-1 0 0,-5 0 0,-8-3 0,-7-2 0,-10 0 0,2-1 0,8 3 0,10 2 0,11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06:54:29.2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508 194 24575,'-22'17'0,"-11"12"0,-15 22 0,-10 17 0,27-26 0,1 4 0,1 4 0,1 3 0,-1 6 0,1 3 0,1 5 0,1 3 0,3 3 0,3 2 0,2 0 0,3 2 0,3-2 0,3-1 0,2 0 0,3-1 0,0-1 0,1 1 0,1 6 0,1 0 0,1-1 0,1 0 0,1 1 0,2-1 0,0-6 0,2-2 0,3-5 0,2-1 0,4 0 0,2-1 0,3-3 0,2-1 0,2-2 0,0 0 0,1-6 0,-1-1 0,-1-5 0,1 0 0,21 36 0,-2-11 0,-4-9 0,1-7 0,2-6 0,5 0 0,3-6 0,3-5 0,6-4 0,7-4 0,1-5 0,-5-7 0,-8-7 0,-8-7 0,-3-4 0,2-5 0,3-5 0,3-7 0,4-10 0,-3-12 0,-8-17 0,-6-13 0,-7-16 0,-17 39 0,-1-2 0,0-5 0,-1-1 0,1-5 0,0-1 0,0-5 0,-1 0 0,0-4 0,-1-1 0,-2 0 0,-3-1 0,-1-2 0,-2-1 0,-2 4 0,-2 1 0,1 4 0,-2 1 0,1 5 0,0 0 0,0 6 0,1-1 0,-1 1 0,1 0 0,-1-3 0,0-1 0,-1 3 0,1 1 0,-1 3 0,0 2 0,-3-39 0,-1 16 0,-2 6 0,-2 2 0,-2-1 0,0 2 0,-4-2 0,-3 0 0,-6-2 0,-5 1 0,0 4 0,-4 2 0,0 2 0,1 0 0,0 8 0,8 13 0,5 12 0,4 8 0,0 2 0,-3-4 0,-4-3 0,-4-3 0,0 0 0,-1 1 0,1 3 0,-1 3 0,-1 2 0,2 5 0,4 3 0,11 4 0,4 2 0,3 2 0,-7 1 0,-12 0 0,-4 1 0,2 0 0,7-1 0,10 1 0,-6 5 0,-5 6 0,-7 6 0,-2 2 0,4-1 0,3-2 0,4-1 0,3-2 0,5-2 0,1 0 0,0-1 0,1 3 0,1 1 0,1-2 0,2-2 0,0-2 0,0-1 0,1 0 0,-1 1 0,1-1 0,1 1 0,1-2 0,0-4 0,0-2 0,1-2 0,-1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06:54:34.5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24575,'4'82'0,"2"-2"0,2 14 0,-3-25 0,0 6 0,1 4 0,1 3-1267,0 2 1,0 4 0,1 3 0,1 2 0,-1 0 1266,1-6 0,-1 1 0,1 2 0,0 0 0,1 2 0,-1 0-325,0-9 0,1 2 0,-1 0 0,1 1 0,0 0 0,0 0 0,-1 0 325,2-1 0,-1 1 0,0-1 0,1 0 0,-1 1 0,0-1 0,0-1 0,0 12 0,1 0 0,-1-1 0,-1 0 0,1-1 0,-2-2 24,1 11 0,-1-2 1,0-1-1,-1-1 0,-1-4-24,-1 9 0,-1-3 0,-1-3 0,0-4-88,-1 12 0,-1-6 1,-1-8 87,0 8 0,0-13 0,0-26 0,0-11 2382,0-3-2382,2-42 885,1-37 1,-1 15-1,0-13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06:54:35.9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171 1 24575,'-15'10'0,"-10"8"0,-9 9 0,-2 3 0,12-6 0,7-7 0,8-6 0,4-5 0,2-2 0,1-2 0,1-2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06:54:36.6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 24575,'6'-3'0,"2"2"0,4 7 0,32 11 0,37 16 0,-21-9 0,4 3 0,4 0 0,-1 0 0,-11-4 0,-4-1 0,17 6 0,-42-18 0,-19-7 0,-6-3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6:02.6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1 599 24575,'37'-9'0,"22"-6"0,16-4 0,3 0 0,8-2 0,7-2-1263,-3 1 1,7-2 0,2-1 0,1 0 1262,-12 3 0,2 0 0,0 0 0,0 0 0,-2 0 0,-8 1 0,0 1 0,-1 0 0,-3 0 0,-1 1 255,6-2 1,-3 0 0,-2 1 0,-6 1-256,28-9 0,-13 4 463,-31 8 0,-9 2-463,-3 1 0,-32 9 0,-5 2 2642,0 1-2642,9 0 458,11 0-458,1 0 0,-3 0 0,-12 1 0,-10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06:54:37.9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3499 0 24575,'-15'8'0,"-26"13"0,-2 1 0,-9 2 0,-27 13 0,-13 4 0,7-5 0,-8 2 0,-4 2-838,13-6 0,-3 1 0,-2 0 0,-1 1 838,11-4 0,-2 0 0,-1 1 0,0 0 0,2 0 0,1-1 0,0 0 0,1 0 0,1 0 0,2 0-65,-9 4 0,2 0 0,2-1 0,3 0 65,-12 5 0,2 0 0,6-1-25,17-8 1,4-1-1,2 0 25,-19 12 0,5 0 0,6-1 0,2 2 0,3 2 0,1 2 1204,0 2 1,-1 1-1205,-1 1 0,-1 1 593,3-3 1,1-1-594,6-7 0,3-3 90,-24 18-90,36-26 0,24-21 0,12-7 0,1-3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06:54:39.8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29 24575,'24'-3'0,"5"-1"0,9-1 0,-2-1 0,-11 3 0,-5 0 0,-4 2 0,-4 0 0,-3 0 0,-2 1 0,-2-1 0,5 1 0,5 0 0,2 0 0,-2 0 0,-6 1 0,-7 5 0,-6 12 0,-5 12 0,-3 12 0,-3 7 0,2-2 0,3-6 0,4-11 0,3-11 0,1-10 0,0-5 0,2-2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06:54:45.2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1 193 24575,'-1'18'0,"1"10"0,1 13 0,2 19 0,3 16 0,0 13 0,0 6 0,-3-3 0,0-8 0,-1-19 0,0-20 0,0-20 0,-2-15 0,1-11 0,-1-11 0,0-15 0,0-19 0,1-15 0,0-10 0,0-3 0,-1 4 0,0 4 0,0 9 0,0 6 0,0 2 0,0 5 0,0 4 0,0 6 0,2 6 0,0 4 0,2 1 0,1 0 0,1 0 0,2 3 0,2 0 0,-1 3 0,1 2 0,0 4 0,-2 4 0,0 3 0,-1 2 0,-1 1 0,-1 1 0,-1 1 0,1 3 0,7 9 0,6 8 0,3 4 0,2 2 0,-6-5 0,-4-6 0,-5-3 0,-5-3 0,-1 2 0,-2 3 0,1 4 0,-1 3 0,0 0 0,-3 1 0,-1-1 0,-3-2 0,-4 1 0,-3-3 0,-1-2 0,-2-2 0,1-3 0,-4-1 0,-5-1 0,-1 0 0,5-3 0,10-2 0,7-3 0,3-1 0,1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06:54:46.3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1 24575,'-4'52'0,"0"0"0,-3 47 0,3-19 0,1 0 0,4-8 0,2-10 0,1-18 0,1-11 0,-2-8 0,0-4 0,2 0 0,1 4 0,0-4 0,1-4 0,-2-5 0,1-7 0,-1-2 0,-1-1 0,0-1 0,-1-1 0,-1-1 0,0 1 0,-1-1 0,0 0 0,-1 0 0,0-2 0,0 2 0,0-1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06:54:47.5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24575,'1'12'0,"0"2"0,1 1 0,1 0 0,2-1 0,2-1 0,1-2 0,0-2 0,4-2 0,8-2 0,7-1 0,7-1 0,2 0 0,-4-2 0,-4 0 0,-6-1 0,-7-3 0,-5-2 0,-3-3 0,-3-2 0,-1-2 0,-1 0 0,0 0 0,-1 2 0,0 0 0,0 0 0,-1 2 0,0 3 0,0 4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06:54:49.1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146 24 24575,'-7'-1'0,"-2"2"0,-2 2 0,-2 3 0,-1 1 0,2 1 0,1 0 0,1 0 0,2 3 0,3 0 0,1 0 0,2 1 0,1-1 0,2 1 0,1-2 0,2-3 0,1-1 0,2-1 0,2-2 0,0-2 0,2-3 0,-1-5 0,3-8 0,3-5 0,-1-4 0,0-2 0,-5 2 0,-2 3 0,-4 5 0,-2 8 0,1 7 0,1 15 0,7 16 0,11 22 0,8 17 0,3 12 0,-7 1 0,-12-6 0,-14-11 0,-15-14 0,-17-9 0,-9-13 0,-2-11 0,-1-12 0,1-15 0,0-9 0,7-11 0,14-9 0,19-11 0,14-6 0,12-3 0,8 3 0,3 13 0,-3 12 0,-12 15 0,-8 9 0,-10 6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06:54:49.9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0 24575,'0'6'0,"-1"0"0,0 5 0,0 3 0,1 1 0,-1 0 0,1-3 0,-1-5 0,1-2 0,-1-3 0,1-2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06:54:51.3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68 24575,'1'11'0,"1"1"0,0 1 0,-1-4 0,-1-4 0,2-6 0,2-7 0,3-6 0,3-4 0,2-1 0,-1 2 0,-3 5 0,-2 4 0,-1 3 0,0 1 0,3 1 0,2-1 0,2 1 0,0 2 0,0 0 0,-3 1 0,-2 2 0,-1 3 0,7 10 0,5 6 0,2 5 0,-2-2 0,-7-7 0,-6-9 0,-4-4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06:54:52.4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246 1 24575,'-15'1'0,"-6"2"0,-13 3 0,-9 3 0,0 1 0,7-1 0,14-2 0,8-1 0,5 1 0,3 0 0,3 2 0,4 6 0,11 7 0,14 7 0,15 5 0,14 1 0,4-5 0,-7-5 0,-15-9 0,-18-8 0,-14-5 0,-7-1 0,-8 1 0,-13 0 0,-9 1 0,-2-2 0,7-1 0,7-1 0,8-2 0,4 2 0,4-2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06:54:53.3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6:04.3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223 1 24575,'-10'6'0,"-8"6"0,-11 9 0,-10 8 0,-2 3 0,7-4 0,11-8 0,11-10 0,7-6 0,4-3 0,-1 1 0,-2 3 0,1 2 0,2 0 0,2-1 0,31 3 0,17 0 0,13 2 0,3 1 0,7 1 0,4 1-356,-4-1 0,3 0 0,2 0 1,0 0 355,1 1 0,2 0 0,-2-1 0,-4 0 0,8 1 0,-4-1 0,-8-1 0,-2 0 0,-12-3 0,-15-2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13.3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342 66 24575,'-14'39'0,"-8"21"0,-18 31 0,15-32 0,-3 2 0,0 2 0,-1 1 0,0-1 0,1-1 0,4-9 0,3-2 0,-10 25 0,14-26 0,12-30 0,7-24 0,16-43 0,19-43 0,-11 30 0,3-3 0,3-5 0,4 0 0,1 3 0,2 2 0,-2 8 0,1 3 0,-3 7 0,0 4 0,29-23 0,-11 23 0,-8 14 0,-12 13 0,-12 6 0,-7 6 0,0 2 0,3 0 0,-3 1 0,-4 0 0,-4 4 0,-2 9 0,0 16 0,-1 18 0,-5 21 0,-14 29 0,3-42 0,-2 1 0,-3 0 0,-2-1 0,0-7 0,-1-3 0,-15 21 0,6-22 0,-4-9 0,-3-7 0,-3-6 0,-2-3 0,4-4 0,1-3 0,5-3 0,7-3 0,1-1 0,1-1 0,2-1 0,4-2 0,9-1 0,5-1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07:27:14.5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41 167 24575,'32'-11'0,"9"-4"0,12-8 0,-3-2 0,-18 5 0,-14 4 0,-12 3 0,-5 3 0,-2 0 0,-2 1 0,-4 3 0,-5 1 0,-11 2 0,-9 3 0,-4 2 0,-2 3 0,3 4 0,4 2 0,6 5 0,9 1 0,7 3 0,6 0 0,1 1 0,2-2 0,1-6 0,11-3 0,17-4 0,26 2 0,19 0 0,5-2 0,-9-1 0,-24-2 0,-22-1 0,-16-2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86CA08A8-CD0A-4CED-A7DF-8FE5DAE0B145}" type="datetime1">
              <a:rPr lang="en-US" smtClean="0"/>
              <a:t>11/21/22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74520" y="365773"/>
            <a:ext cx="3108960" cy="174879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2331720"/>
            <a:ext cx="5486400" cy="64465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8ADB214-F42C-4297-A187-8792AE2D2F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4219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90000"/>
      </a:lnSpc>
      <a:spcBef>
        <a:spcPts val="600"/>
      </a:spcBef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857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60375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286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01688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11E68-5188-4260-8723-8CB45CDB5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DC233-65A0-4163-AD2B-CE32D1206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AFDA0-E2F3-4591-9F09-05DD75D0D3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B1730B-F0FD-4857-ADC5-05FFCBB96A2D}" type="datetime1">
              <a:rPr lang="en-US" smtClean="0"/>
              <a:t>11/21/22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32E2F3-EA17-43B4-AC28-6B283A0AC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DF7B2BC4-5C91-40CB-8CB5-AF093FEB7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B0989266-BC35-43C1-8465-0D2F9AF02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56054-87F8-4EB2-B378-F48E87A60AE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73FA9E-13CA-4D34-8989-6ECB15E9C63C}" type="datetime1">
              <a:rPr lang="en-US" smtClean="0"/>
              <a:t>11/21/22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FC0BF-CAE0-4B51-8F1E-9B5363F39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9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iginal Pic" hidden="1">
            <a:extLst>
              <a:ext uri="{FF2B5EF4-FFF2-40B4-BE49-F238E27FC236}">
                <a16:creationId xmlns:a16="http://schemas.microsoft.com/office/drawing/2014/main" id="{6CCDEB53-AD79-49BA-A077-9D66AD93AC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ircle 1">
            <a:extLst>
              <a:ext uri="{FF2B5EF4-FFF2-40B4-BE49-F238E27FC236}">
                <a16:creationId xmlns:a16="http://schemas.microsoft.com/office/drawing/2014/main" id="{53C481EB-84E1-4D5D-87F9-1AB7BB9E5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6F50334D-7C16-4893-A7DD-3746BA1528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2B370DA1-B697-485E-B1D2-4D5D368BD9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FE719E70-B8E8-4260-A82F-9F21688C4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6742F21-6CCC-43B6-9409-0D0EBFB67A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pic>
        <p:nvPicPr>
          <p:cNvPr id="8" name="Discover Logo" descr="A picture containing logo&#10;&#10;Description automatically generated">
            <a:extLst>
              <a:ext uri="{FF2B5EF4-FFF2-40B4-BE49-F238E27FC236}">
                <a16:creationId xmlns:a16="http://schemas.microsoft.com/office/drawing/2014/main" id="{3CACCECD-24A8-4B3C-A62D-2A6AE3C8DC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69920" y="2941320"/>
            <a:ext cx="5852160" cy="975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7097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257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bk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ircle 2">
            <a:extLst>
              <a:ext uri="{FF2B5EF4-FFF2-40B4-BE49-F238E27FC236}">
                <a16:creationId xmlns:a16="http://schemas.microsoft.com/office/drawing/2014/main" id="{42EB56E5-07A9-4583-B8A1-1388302DA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7" name="Circle 3">
            <a:extLst>
              <a:ext uri="{FF2B5EF4-FFF2-40B4-BE49-F238E27FC236}">
                <a16:creationId xmlns:a16="http://schemas.microsoft.com/office/drawing/2014/main" id="{2F5AA2EC-43FB-4E2B-BEE3-0A2B099AF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8" name="Circle 4">
            <a:extLst>
              <a:ext uri="{FF2B5EF4-FFF2-40B4-BE49-F238E27FC236}">
                <a16:creationId xmlns:a16="http://schemas.microsoft.com/office/drawing/2014/main" id="{CC786D2F-7518-43F0-A5D3-E1681EA34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9" name="Circle 5">
            <a:extLst>
              <a:ext uri="{FF2B5EF4-FFF2-40B4-BE49-F238E27FC236}">
                <a16:creationId xmlns:a16="http://schemas.microsoft.com/office/drawing/2014/main" id="{CDAA2BE9-1770-4899-974D-CEF6F2513B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E5690D-501D-4139-AB31-D6FA14F9FC49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A80601D5-86F0-4DD5-907A-027C24FEA3D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range Fill">
              <a:extLst>
                <a:ext uri="{FF2B5EF4-FFF2-40B4-BE49-F238E27FC236}">
                  <a16:creationId xmlns:a16="http://schemas.microsoft.com/office/drawing/2014/main" id="{A2802A00-8783-4D5C-AE6D-90572BCA2CB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3" name="Circle 1">
              <a:extLst>
                <a:ext uri="{FF2B5EF4-FFF2-40B4-BE49-F238E27FC236}">
                  <a16:creationId xmlns:a16="http://schemas.microsoft.com/office/drawing/2014/main" id="{EB3A1D82-A12B-4FCA-ADF1-95851DE655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4" name="Circle 4">
              <a:extLst>
                <a:ext uri="{FF2B5EF4-FFF2-40B4-BE49-F238E27FC236}">
                  <a16:creationId xmlns:a16="http://schemas.microsoft.com/office/drawing/2014/main" id="{F03E68C1-571B-4E29-8C55-7A51F5C97C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5" name="Circle 5">
              <a:extLst>
                <a:ext uri="{FF2B5EF4-FFF2-40B4-BE49-F238E27FC236}">
                  <a16:creationId xmlns:a16="http://schemas.microsoft.com/office/drawing/2014/main" id="{0DB5086E-FCB2-4515-945E-9A99E770D98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6" name="Picture 1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B92865FA-F5DD-4487-A0C8-85C9775DA5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368E362-171E-4A61-AADE-BA3EE91C1C0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F3331-BF7B-4B79-81FC-9EDA549F42E0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108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5284E45D-D953-49CA-BD12-FBA407E74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3AD2EBC6-66D5-48D6-88F5-5753A1B24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2" name="Circle 3">
            <a:extLst>
              <a:ext uri="{FF2B5EF4-FFF2-40B4-BE49-F238E27FC236}">
                <a16:creationId xmlns:a16="http://schemas.microsoft.com/office/drawing/2014/main" id="{C4702A37-AE61-4516-8697-964512427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05BEEFCE-2527-4BF0-BF4D-9571D933D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8ABEB82D-FAC8-4E93-A810-F06E093D46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4360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AFEE0-AFBA-479B-8F09-B77E2DF359F1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4DAB0C-3981-4807-A2C8-5978941437E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CC8265-7C4C-4164-BE09-BEDD6EACFE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BBCE4B-CFEB-4D59-8FFA-38451CEC993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0D502-889B-467A-8181-E86CF1525D1F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867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881DC4-4669-46C4-937B-091CFD39DC6C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7301BF-2C2B-49CB-B420-F3AAEE744A4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D024BA-0B33-4C8D-B1D6-A256A899EB6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16A4FE-BFED-4BF0-A362-CD89F5B1610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B052B7-1AFF-49EB-9C72-FAF759BE1AB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920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F20136-60F9-4E95-B8B7-A6B391BEE859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3ADB97-822B-47E5-9E99-8AEA04FF8517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402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Layout 1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3CA529-9053-48C2-B0C6-31AE875CBC9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169920" y="228600"/>
            <a:ext cx="5852160" cy="58521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508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19EF-5E18-47CB-B301-FAEF1E90B64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CF8BE4-98D4-403C-8D8A-F56FAE4253E2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384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Video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593726"/>
            <a:ext cx="11521758" cy="2845116"/>
          </a:xfrm>
        </p:spPr>
        <p:txBody>
          <a:bodyPr anchor="b"/>
          <a:lstStyle>
            <a:lvl1pPr algn="ctr">
              <a:defRPr sz="4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3566159"/>
            <a:ext cx="11521758" cy="297116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058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Orange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396C9D-CCBE-453D-B6D0-2F4EFCC8DFA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0E7F3-427B-46B2-B58C-2521FA9D8FAA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023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E8F5C6C9-8BA7-45E3-B552-1AC12769B4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9528C5-3F89-4A06-91BA-E42F3EAA02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A647E4-9598-4ED6-96DD-ECABB9D1837B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E44A9-F567-41FE-93C5-BA8905A43431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85AD2C-C956-44C5-8ABD-B260176068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D68C2C-70A6-4D53-BC2C-FCC0C1D874D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24B07-0F2B-4DF6-81ED-13FD4AA43A9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5628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15A5E1D-F3B6-4D30-BCCB-3E9E40A1FF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9B56FB-4877-4A0F-A971-6E8E44061D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84003-563E-44F2-AAB3-581DB31C6B45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2C04B-8D91-43C5-8566-E1F200A0404D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8588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021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4" name="Circle 2">
            <a:extLst>
              <a:ext uri="{FF2B5EF4-FFF2-40B4-BE49-F238E27FC236}">
                <a16:creationId xmlns:a16="http://schemas.microsoft.com/office/drawing/2014/main" id="{9838DCE9-80DC-4253-869A-EE47503E1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5" name="Circle 3">
            <a:extLst>
              <a:ext uri="{FF2B5EF4-FFF2-40B4-BE49-F238E27FC236}">
                <a16:creationId xmlns:a16="http://schemas.microsoft.com/office/drawing/2014/main" id="{D79772C3-CF48-499B-B833-355FD3B77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6" name="Circle 4">
            <a:extLst>
              <a:ext uri="{FF2B5EF4-FFF2-40B4-BE49-F238E27FC236}">
                <a16:creationId xmlns:a16="http://schemas.microsoft.com/office/drawing/2014/main" id="{D9A2211F-915C-44FB-9F20-85C650D9F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8" name="Circle 5">
            <a:extLst>
              <a:ext uri="{FF2B5EF4-FFF2-40B4-BE49-F238E27FC236}">
                <a16:creationId xmlns:a16="http://schemas.microsoft.com/office/drawing/2014/main" id="{3938E8CD-848A-471E-82EB-19F9219A4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260957-2E07-4E04-B5A7-D61D49199047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0" name="TopBar Shdw">
              <a:extLst>
                <a:ext uri="{FF2B5EF4-FFF2-40B4-BE49-F238E27FC236}">
                  <a16:creationId xmlns:a16="http://schemas.microsoft.com/office/drawing/2014/main" id="{51FBBD6C-D915-44F2-8AB9-A60DB745B778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range Fill">
              <a:extLst>
                <a:ext uri="{FF2B5EF4-FFF2-40B4-BE49-F238E27FC236}">
                  <a16:creationId xmlns:a16="http://schemas.microsoft.com/office/drawing/2014/main" id="{C081873E-97AA-4D38-8252-F772D543F59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2" name="Circle 1">
              <a:extLst>
                <a:ext uri="{FF2B5EF4-FFF2-40B4-BE49-F238E27FC236}">
                  <a16:creationId xmlns:a16="http://schemas.microsoft.com/office/drawing/2014/main" id="{8CC02D0B-5B4D-4F8B-9F73-3FD6DA4D7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3" name="Circle 4">
              <a:extLst>
                <a:ext uri="{FF2B5EF4-FFF2-40B4-BE49-F238E27FC236}">
                  <a16:creationId xmlns:a16="http://schemas.microsoft.com/office/drawing/2014/main" id="{14AB27CF-3E3D-4671-9C69-7F649E3C9CC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4" name="Circle 5">
              <a:extLst>
                <a:ext uri="{FF2B5EF4-FFF2-40B4-BE49-F238E27FC236}">
                  <a16:creationId xmlns:a16="http://schemas.microsoft.com/office/drawing/2014/main" id="{FB79D89B-7FAC-4756-BFE6-B0B5E1165D7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5" name="Picture 1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A761ADB-1209-43E6-81C1-57C2A8FA52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544D526-1C68-43E0-91F6-1CBA80DF2632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57E81D-4EE8-408B-BED2-616B96FDFFD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160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950">
          <p15:clr>
            <a:srgbClr val="FBAE40"/>
          </p15:clr>
        </p15:guide>
        <p15:guide id="5" orient="horz" pos="25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750919-D9E6-4F04-BD5A-1538B553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D4417-1ECC-42B5-9CCB-C58DD2295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AC2BB9-72D5-4D98-8798-45A482F483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744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85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110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2534" userDrawn="1">
          <p15:clr>
            <a:srgbClr val="FBAE40"/>
          </p15:clr>
        </p15:guide>
        <p15:guide id="5" orient="horz" pos="9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Circle 2">
            <a:extLst>
              <a:ext uri="{FF2B5EF4-FFF2-40B4-BE49-F238E27FC236}">
                <a16:creationId xmlns:a16="http://schemas.microsoft.com/office/drawing/2014/main" id="{052CBD35-9949-4E8B-8891-F0D178F94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A5991A19-83E8-4CA1-8A13-931EE3ABC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10" name="Circle 4">
            <a:extLst>
              <a:ext uri="{FF2B5EF4-FFF2-40B4-BE49-F238E27FC236}">
                <a16:creationId xmlns:a16="http://schemas.microsoft.com/office/drawing/2014/main" id="{03A950AF-6CBE-4C14-A6C0-7EB25D63AE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11" name="Circle 5">
            <a:extLst>
              <a:ext uri="{FF2B5EF4-FFF2-40B4-BE49-F238E27FC236}">
                <a16:creationId xmlns:a16="http://schemas.microsoft.com/office/drawing/2014/main" id="{6DAD1E7C-B599-4702-B587-B22334271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7E6436-F649-4D36-BBC1-E4268F5AEFF3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2" name="TopBar Shdw">
              <a:extLst>
                <a:ext uri="{FF2B5EF4-FFF2-40B4-BE49-F238E27FC236}">
                  <a16:creationId xmlns:a16="http://schemas.microsoft.com/office/drawing/2014/main" id="{7A99BF02-1D23-42F0-8C4C-0B08C756F65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range Fill">
              <a:extLst>
                <a:ext uri="{FF2B5EF4-FFF2-40B4-BE49-F238E27FC236}">
                  <a16:creationId xmlns:a16="http://schemas.microsoft.com/office/drawing/2014/main" id="{A7198D69-D5C9-4B98-9D7C-FD39354E2E5B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4" name="Circle 1">
              <a:extLst>
                <a:ext uri="{FF2B5EF4-FFF2-40B4-BE49-F238E27FC236}">
                  <a16:creationId xmlns:a16="http://schemas.microsoft.com/office/drawing/2014/main" id="{38C80FF9-0732-4D65-8AA5-6E7FEF2067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5" name="Circle 4">
              <a:extLst>
                <a:ext uri="{FF2B5EF4-FFF2-40B4-BE49-F238E27FC236}">
                  <a16:creationId xmlns:a16="http://schemas.microsoft.com/office/drawing/2014/main" id="{DE4D07B0-0661-4D55-9AB5-E7DBF3E84B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6" name="Circle 5">
              <a:extLst>
                <a:ext uri="{FF2B5EF4-FFF2-40B4-BE49-F238E27FC236}">
                  <a16:creationId xmlns:a16="http://schemas.microsoft.com/office/drawing/2014/main" id="{9B63577D-73EC-4105-A333-671F8BF860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7" name="Picture 1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3761E26-B013-409B-B0A7-CDA35A5454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466D177-FEBA-40FB-9E0F-A77722670B30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FEDA5-D5C7-49EB-8BEA-E1B46B8D00C1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910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2534">
          <p15:clr>
            <a:srgbClr val="FBAE40"/>
          </p15:clr>
        </p15:guide>
        <p15:guide id="5" orient="horz" pos="95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62B53-8713-4B28-98BA-D9854E7E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  <a:prstGeom prst="rect">
            <a:avLst/>
          </a:prstGeom>
        </p:spPr>
        <p:txBody>
          <a:bodyPr vert="horz" lIns="0" tIns="91440" rIns="0" bIns="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4829-2DFF-43FF-B59E-0E098CF5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1508760"/>
            <a:ext cx="1152144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C12EAA-28F6-4585-A45D-5AA1B1B67D3C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29917347-BE2D-4EF2-BE9B-4FF4D917E0A9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range Fill">
              <a:extLst>
                <a:ext uri="{FF2B5EF4-FFF2-40B4-BE49-F238E27FC236}">
                  <a16:creationId xmlns:a16="http://schemas.microsoft.com/office/drawing/2014/main" id="{843C5DE3-6CFD-4B34-93F6-3F68B2547E8C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9" name="Circle 1">
              <a:extLst>
                <a:ext uri="{FF2B5EF4-FFF2-40B4-BE49-F238E27FC236}">
                  <a16:creationId xmlns:a16="http://schemas.microsoft.com/office/drawing/2014/main" id="{F37F5A11-E1C8-416C-A37E-1D7B61987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2" name="Circle 4">
              <a:extLst>
                <a:ext uri="{FF2B5EF4-FFF2-40B4-BE49-F238E27FC236}">
                  <a16:creationId xmlns:a16="http://schemas.microsoft.com/office/drawing/2014/main" id="{99CABA19-C370-4A11-8719-964C611F77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3" name="Circle 5">
              <a:extLst>
                <a:ext uri="{FF2B5EF4-FFF2-40B4-BE49-F238E27FC236}">
                  <a16:creationId xmlns:a16="http://schemas.microsoft.com/office/drawing/2014/main" id="{56B724B5-A9E3-47ED-9CA1-FB9ADB6121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8" name="Picture 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D0A96DC-5088-4D19-A4F6-9B97881D40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880038D-1735-4900-B6DD-FD74A5EC0ADB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564F0-BC64-40E9-BFD8-67B6EC11E3D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8"/>
    </p:custDataLst>
    <p:extLst>
      <p:ext uri="{BB962C8B-B14F-4D97-AF65-F5344CB8AC3E}">
        <p14:creationId xmlns:p14="http://schemas.microsoft.com/office/powerpoint/2010/main" val="23122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4" r:id="rId2"/>
    <p:sldLayoutId id="2147483705" r:id="rId3"/>
    <p:sldLayoutId id="2147483706" r:id="rId4"/>
    <p:sldLayoutId id="2147483650" r:id="rId5"/>
    <p:sldLayoutId id="2147483709" r:id="rId6"/>
    <p:sldLayoutId id="2147483652" r:id="rId7"/>
    <p:sldLayoutId id="2147483654" r:id="rId8"/>
    <p:sldLayoutId id="2147483707" r:id="rId9"/>
    <p:sldLayoutId id="2147483655" r:id="rId10"/>
    <p:sldLayoutId id="2147483708" r:id="rId11"/>
    <p:sldLayoutId id="2147483701" r:id="rId12"/>
    <p:sldLayoutId id="2147483702" r:id="rId13"/>
    <p:sldLayoutId id="2147483703" r:id="rId14"/>
    <p:sldLayoutId id="2147483710" r:id="rId15"/>
    <p:sldLayoutId id="2147483696" r:id="rId16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ts val="12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2000"/>
        </a:spcBef>
        <a:buClr>
          <a:schemeClr val="accent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3018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141413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4118" userDrawn="1">
          <p15:clr>
            <a:srgbClr val="F26B43"/>
          </p15:clr>
        </p15:guide>
        <p15:guide id="4" orient="horz" pos="3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9.xml"/><Relationship Id="rId18" Type="http://schemas.openxmlformats.org/officeDocument/2006/relationships/image" Target="../media/image87.png"/><Relationship Id="rId26" Type="http://schemas.openxmlformats.org/officeDocument/2006/relationships/image" Target="../media/image91.png"/><Relationship Id="rId3" Type="http://schemas.openxmlformats.org/officeDocument/2006/relationships/image" Target="../media/image79.png"/><Relationship Id="rId21" Type="http://schemas.openxmlformats.org/officeDocument/2006/relationships/customXml" Target="../ink/ink63.xml"/><Relationship Id="rId34" Type="http://schemas.openxmlformats.org/officeDocument/2006/relationships/image" Target="../media/image95.png"/><Relationship Id="rId7" Type="http://schemas.openxmlformats.org/officeDocument/2006/relationships/customXml" Target="../ink/ink56.xml"/><Relationship Id="rId12" Type="http://schemas.openxmlformats.org/officeDocument/2006/relationships/image" Target="../media/image84.png"/><Relationship Id="rId17" Type="http://schemas.openxmlformats.org/officeDocument/2006/relationships/customXml" Target="../ink/ink61.xml"/><Relationship Id="rId25" Type="http://schemas.openxmlformats.org/officeDocument/2006/relationships/customXml" Target="../ink/ink65.xml"/><Relationship Id="rId33" Type="http://schemas.openxmlformats.org/officeDocument/2006/relationships/customXml" Target="../ink/ink69.xml"/><Relationship Id="rId2" Type="http://schemas.openxmlformats.org/officeDocument/2006/relationships/image" Target="../media/image77.png"/><Relationship Id="rId16" Type="http://schemas.openxmlformats.org/officeDocument/2006/relationships/image" Target="../media/image86.png"/><Relationship Id="rId20" Type="http://schemas.openxmlformats.org/officeDocument/2006/relationships/image" Target="../media/image88.png"/><Relationship Id="rId29" Type="http://schemas.openxmlformats.org/officeDocument/2006/relationships/customXml" Target="../ink/ink6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customXml" Target="../ink/ink58.xml"/><Relationship Id="rId24" Type="http://schemas.openxmlformats.org/officeDocument/2006/relationships/image" Target="../media/image90.png"/><Relationship Id="rId32" Type="http://schemas.openxmlformats.org/officeDocument/2006/relationships/image" Target="../media/image94.png"/><Relationship Id="rId5" Type="http://schemas.openxmlformats.org/officeDocument/2006/relationships/customXml" Target="../ink/ink55.xml"/><Relationship Id="rId15" Type="http://schemas.openxmlformats.org/officeDocument/2006/relationships/customXml" Target="../ink/ink60.xml"/><Relationship Id="rId23" Type="http://schemas.openxmlformats.org/officeDocument/2006/relationships/customXml" Target="../ink/ink64.xml"/><Relationship Id="rId28" Type="http://schemas.openxmlformats.org/officeDocument/2006/relationships/image" Target="../media/image92.png"/><Relationship Id="rId10" Type="http://schemas.openxmlformats.org/officeDocument/2006/relationships/image" Target="../media/image83.png"/><Relationship Id="rId19" Type="http://schemas.openxmlformats.org/officeDocument/2006/relationships/customXml" Target="../ink/ink62.xml"/><Relationship Id="rId31" Type="http://schemas.openxmlformats.org/officeDocument/2006/relationships/customXml" Target="../ink/ink68.xml"/><Relationship Id="rId4" Type="http://schemas.openxmlformats.org/officeDocument/2006/relationships/image" Target="../media/image80.png"/><Relationship Id="rId9" Type="http://schemas.openxmlformats.org/officeDocument/2006/relationships/customXml" Target="../ink/ink57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66.xml"/><Relationship Id="rId30" Type="http://schemas.openxmlformats.org/officeDocument/2006/relationships/image" Target="../media/image93.png"/><Relationship Id="rId8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38.png"/><Relationship Id="rId21" Type="http://schemas.openxmlformats.org/officeDocument/2006/relationships/image" Target="../media/image29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42.png"/><Relationship Id="rId50" Type="http://schemas.openxmlformats.org/officeDocument/2006/relationships/customXml" Target="../ink/ink24.xml"/><Relationship Id="rId55" Type="http://schemas.openxmlformats.org/officeDocument/2006/relationships/image" Target="../media/image46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6" Type="http://schemas.openxmlformats.org/officeDocument/2006/relationships/customXml" Target="../ink/ink7.xml"/><Relationship Id="rId29" Type="http://schemas.openxmlformats.org/officeDocument/2006/relationships/image" Target="../media/image33.png"/><Relationship Id="rId11" Type="http://schemas.openxmlformats.org/officeDocument/2006/relationships/image" Target="../media/image24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37.png"/><Relationship Id="rId40" Type="http://schemas.openxmlformats.org/officeDocument/2006/relationships/customXml" Target="../ink/ink19.xml"/><Relationship Id="rId45" Type="http://schemas.openxmlformats.org/officeDocument/2006/relationships/image" Target="../media/image41.png"/><Relationship Id="rId53" Type="http://schemas.openxmlformats.org/officeDocument/2006/relationships/image" Target="../media/image45.png"/><Relationship Id="rId5" Type="http://schemas.openxmlformats.org/officeDocument/2006/relationships/image" Target="../media/image21.png"/><Relationship Id="rId19" Type="http://schemas.openxmlformats.org/officeDocument/2006/relationships/image" Target="../media/image28.png"/><Relationship Id="rId4" Type="http://schemas.openxmlformats.org/officeDocument/2006/relationships/customXml" Target="../ink/ink1.xml"/><Relationship Id="rId9" Type="http://schemas.openxmlformats.org/officeDocument/2006/relationships/image" Target="../media/image23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32.png"/><Relationship Id="rId30" Type="http://schemas.openxmlformats.org/officeDocument/2006/relationships/customXml" Target="../ink/ink14.xml"/><Relationship Id="rId35" Type="http://schemas.openxmlformats.org/officeDocument/2006/relationships/image" Target="../media/image36.png"/><Relationship Id="rId43" Type="http://schemas.openxmlformats.org/officeDocument/2006/relationships/image" Target="../media/image40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8" Type="http://schemas.openxmlformats.org/officeDocument/2006/relationships/customXml" Target="../ink/ink3.xml"/><Relationship Id="rId51" Type="http://schemas.openxmlformats.org/officeDocument/2006/relationships/image" Target="../media/image44.png"/><Relationship Id="rId3" Type="http://schemas.openxmlformats.org/officeDocument/2006/relationships/image" Target="../media/image20.png"/><Relationship Id="rId12" Type="http://schemas.openxmlformats.org/officeDocument/2006/relationships/customXml" Target="../ink/ink5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33" Type="http://schemas.openxmlformats.org/officeDocument/2006/relationships/image" Target="../media/image35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20" Type="http://schemas.openxmlformats.org/officeDocument/2006/relationships/customXml" Target="../ink/ink9.xml"/><Relationship Id="rId41" Type="http://schemas.openxmlformats.org/officeDocument/2006/relationships/image" Target="../media/image39.png"/><Relationship Id="rId54" Type="http://schemas.openxmlformats.org/officeDocument/2006/relationships/customXml" Target="../ink/ink26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43.png"/><Relationship Id="rId57" Type="http://schemas.openxmlformats.org/officeDocument/2006/relationships/image" Target="../media/image47.png"/><Relationship Id="rId10" Type="http://schemas.openxmlformats.org/officeDocument/2006/relationships/customXml" Target="../ink/ink4.xml"/><Relationship Id="rId31" Type="http://schemas.openxmlformats.org/officeDocument/2006/relationships/image" Target="../media/image34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3.xml"/><Relationship Id="rId18" Type="http://schemas.openxmlformats.org/officeDocument/2006/relationships/image" Target="../media/image56.png"/><Relationship Id="rId26" Type="http://schemas.openxmlformats.org/officeDocument/2006/relationships/image" Target="../media/image60.png"/><Relationship Id="rId39" Type="http://schemas.openxmlformats.org/officeDocument/2006/relationships/customXml" Target="../ink/ink46.xml"/><Relationship Id="rId21" Type="http://schemas.openxmlformats.org/officeDocument/2006/relationships/customXml" Target="../ink/ink37.xml"/><Relationship Id="rId34" Type="http://schemas.openxmlformats.org/officeDocument/2006/relationships/image" Target="../media/image64.png"/><Relationship Id="rId42" Type="http://schemas.openxmlformats.org/officeDocument/2006/relationships/image" Target="../media/image68.png"/><Relationship Id="rId47" Type="http://schemas.openxmlformats.org/officeDocument/2006/relationships/customXml" Target="../ink/ink50.xml"/><Relationship Id="rId50" Type="http://schemas.openxmlformats.org/officeDocument/2006/relationships/image" Target="../media/image72.png"/><Relationship Id="rId55" Type="http://schemas.openxmlformats.org/officeDocument/2006/relationships/customXml" Target="../ink/ink54.xml"/><Relationship Id="rId7" Type="http://schemas.openxmlformats.org/officeDocument/2006/relationships/customXml" Target="../ink/ink30.xml"/><Relationship Id="rId2" Type="http://schemas.openxmlformats.org/officeDocument/2006/relationships/image" Target="../media/image48.png"/><Relationship Id="rId16" Type="http://schemas.openxmlformats.org/officeDocument/2006/relationships/image" Target="../media/image55.png"/><Relationship Id="rId29" Type="http://schemas.openxmlformats.org/officeDocument/2006/relationships/customXml" Target="../ink/ink41.xml"/><Relationship Id="rId11" Type="http://schemas.openxmlformats.org/officeDocument/2006/relationships/customXml" Target="../ink/ink32.xml"/><Relationship Id="rId24" Type="http://schemas.openxmlformats.org/officeDocument/2006/relationships/image" Target="../media/image59.png"/><Relationship Id="rId32" Type="http://schemas.openxmlformats.org/officeDocument/2006/relationships/image" Target="../media/image63.png"/><Relationship Id="rId37" Type="http://schemas.openxmlformats.org/officeDocument/2006/relationships/customXml" Target="../ink/ink45.xml"/><Relationship Id="rId40" Type="http://schemas.openxmlformats.org/officeDocument/2006/relationships/image" Target="../media/image67.png"/><Relationship Id="rId45" Type="http://schemas.openxmlformats.org/officeDocument/2006/relationships/customXml" Target="../ink/ink49.xml"/><Relationship Id="rId53" Type="http://schemas.openxmlformats.org/officeDocument/2006/relationships/customXml" Target="../ink/ink53.xml"/><Relationship Id="rId5" Type="http://schemas.openxmlformats.org/officeDocument/2006/relationships/customXml" Target="../ink/ink29.xml"/><Relationship Id="rId10" Type="http://schemas.openxmlformats.org/officeDocument/2006/relationships/image" Target="../media/image52.png"/><Relationship Id="rId19" Type="http://schemas.openxmlformats.org/officeDocument/2006/relationships/customXml" Target="../ink/ink36.xml"/><Relationship Id="rId31" Type="http://schemas.openxmlformats.org/officeDocument/2006/relationships/customXml" Target="../ink/ink42.xml"/><Relationship Id="rId44" Type="http://schemas.openxmlformats.org/officeDocument/2006/relationships/image" Target="../media/image69.png"/><Relationship Id="rId52" Type="http://schemas.openxmlformats.org/officeDocument/2006/relationships/image" Target="../media/image73.png"/><Relationship Id="rId4" Type="http://schemas.openxmlformats.org/officeDocument/2006/relationships/image" Target="../media/image49.png"/><Relationship Id="rId9" Type="http://schemas.openxmlformats.org/officeDocument/2006/relationships/customXml" Target="../ink/ink31.xml"/><Relationship Id="rId14" Type="http://schemas.openxmlformats.org/officeDocument/2006/relationships/image" Target="../media/image54.png"/><Relationship Id="rId22" Type="http://schemas.openxmlformats.org/officeDocument/2006/relationships/image" Target="../media/image58.png"/><Relationship Id="rId27" Type="http://schemas.openxmlformats.org/officeDocument/2006/relationships/customXml" Target="../ink/ink40.xml"/><Relationship Id="rId30" Type="http://schemas.openxmlformats.org/officeDocument/2006/relationships/image" Target="../media/image62.png"/><Relationship Id="rId35" Type="http://schemas.openxmlformats.org/officeDocument/2006/relationships/customXml" Target="../ink/ink44.xml"/><Relationship Id="rId43" Type="http://schemas.openxmlformats.org/officeDocument/2006/relationships/customXml" Target="../ink/ink48.xml"/><Relationship Id="rId48" Type="http://schemas.openxmlformats.org/officeDocument/2006/relationships/image" Target="../media/image71.png"/><Relationship Id="rId56" Type="http://schemas.openxmlformats.org/officeDocument/2006/relationships/image" Target="../media/image75.png"/><Relationship Id="rId8" Type="http://schemas.openxmlformats.org/officeDocument/2006/relationships/image" Target="../media/image51.png"/><Relationship Id="rId51" Type="http://schemas.openxmlformats.org/officeDocument/2006/relationships/customXml" Target="../ink/ink52.xml"/><Relationship Id="rId3" Type="http://schemas.openxmlformats.org/officeDocument/2006/relationships/customXml" Target="../ink/ink28.xml"/><Relationship Id="rId12" Type="http://schemas.openxmlformats.org/officeDocument/2006/relationships/image" Target="../media/image53.png"/><Relationship Id="rId17" Type="http://schemas.openxmlformats.org/officeDocument/2006/relationships/customXml" Target="../ink/ink35.xml"/><Relationship Id="rId25" Type="http://schemas.openxmlformats.org/officeDocument/2006/relationships/customXml" Target="../ink/ink39.xml"/><Relationship Id="rId33" Type="http://schemas.openxmlformats.org/officeDocument/2006/relationships/customXml" Target="../ink/ink43.xml"/><Relationship Id="rId38" Type="http://schemas.openxmlformats.org/officeDocument/2006/relationships/image" Target="../media/image66.png"/><Relationship Id="rId46" Type="http://schemas.openxmlformats.org/officeDocument/2006/relationships/image" Target="../media/image70.png"/><Relationship Id="rId20" Type="http://schemas.openxmlformats.org/officeDocument/2006/relationships/image" Target="../media/image57.png"/><Relationship Id="rId41" Type="http://schemas.openxmlformats.org/officeDocument/2006/relationships/customXml" Target="../ink/ink47.xml"/><Relationship Id="rId54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5" Type="http://schemas.openxmlformats.org/officeDocument/2006/relationships/customXml" Target="../ink/ink34.xml"/><Relationship Id="rId23" Type="http://schemas.openxmlformats.org/officeDocument/2006/relationships/customXml" Target="../ink/ink38.xml"/><Relationship Id="rId28" Type="http://schemas.openxmlformats.org/officeDocument/2006/relationships/image" Target="../media/image61.png"/><Relationship Id="rId36" Type="http://schemas.openxmlformats.org/officeDocument/2006/relationships/image" Target="../media/image65.png"/><Relationship Id="rId49" Type="http://schemas.openxmlformats.org/officeDocument/2006/relationships/customXml" Target="../ink/ink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EFEB6632-4B56-4FC5-9829-CD9E3E49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429000"/>
            <a:ext cx="10470198" cy="822960"/>
          </a:xfrm>
        </p:spPr>
        <p:txBody>
          <a:bodyPr/>
          <a:lstStyle/>
          <a:p>
            <a:r>
              <a:rPr lang="en-US" dirty="0"/>
              <a:t>Based on the </a:t>
            </a:r>
            <a:r>
              <a:rPr lang="en-US" dirty="0" err="1"/>
              <a:t>CleanCoders</a:t>
            </a:r>
            <a:r>
              <a:rPr lang="en-US" dirty="0"/>
              <a:t> videos by Uncle Bob Martin</a:t>
            </a:r>
          </a:p>
          <a:p>
            <a:r>
              <a:rPr lang="en-US" dirty="0"/>
              <a:t>Rupert Waldron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FCBC1DB-D101-4FCD-A707-97153C81B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1828800"/>
            <a:ext cx="10470198" cy="1600200"/>
          </a:xfrm>
        </p:spPr>
        <p:txBody>
          <a:bodyPr/>
          <a:lstStyle/>
          <a:p>
            <a:r>
              <a:rPr lang="en-US" dirty="0"/>
              <a:t>13 – Clean Code – Dependency Inversion Principle (DIP)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59915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56634-EF72-B221-7504-EC98095A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68A34-110B-8142-9C12-0BE237C0A994}"/>
              </a:ext>
            </a:extLst>
          </p:cNvPr>
          <p:cNvSpPr txBox="1"/>
          <p:nvPr/>
        </p:nvSpPr>
        <p:spPr>
          <a:xfrm>
            <a:off x="335280" y="2924944"/>
            <a:ext cx="1137734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Dependency Inversion Principle 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High level policy should not depend upon low level detail. Low level detail should depend on high level policy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37588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56634-EF72-B221-7504-EC98095A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68A34-110B-8142-9C12-0BE237C0A994}"/>
              </a:ext>
            </a:extLst>
          </p:cNvPr>
          <p:cNvSpPr txBox="1"/>
          <p:nvPr/>
        </p:nvSpPr>
        <p:spPr>
          <a:xfrm>
            <a:off x="506572" y="4005064"/>
            <a:ext cx="9549868" cy="646331"/>
          </a:xfrm>
          <a:prstGeom prst="rect">
            <a:avLst/>
          </a:prstGeom>
          <a:solidFill>
            <a:srgbClr val="FF7E79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designing a framework there should be no dependency by the framework on the application. </a:t>
            </a:r>
            <a:r>
              <a:rPr lang="en-GB" sz="180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high level policy is no longer dependent on low level detail – dependency inversion.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00"/>
                </a:highlight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78584-024F-436B-B972-92B12340F0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1568603"/>
            <a:ext cx="3863903" cy="1872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D60EF0-33BE-FB42-54F7-2CF44F980B44}"/>
              </a:ext>
            </a:extLst>
          </p:cNvPr>
          <p:cNvSpPr txBox="1"/>
          <p:nvPr/>
        </p:nvSpPr>
        <p:spPr>
          <a:xfrm>
            <a:off x="8184232" y="1274042"/>
            <a:ext cx="3240360" cy="135421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85FF"/>
                </a:solidFill>
              </a:rPr>
              <a:t>The framework contains the base classes which are implemented by the Apps. 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85FF"/>
                </a:solidFill>
              </a:rPr>
              <a:t>E.g. Spring, Operating Systems with IO Drivers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7ECDE0-3516-EE8E-3598-90C89D433366}"/>
              </a:ext>
            </a:extLst>
          </p:cNvPr>
          <p:cNvSpPr txBox="1"/>
          <p:nvPr/>
        </p:nvSpPr>
        <p:spPr>
          <a:xfrm>
            <a:off x="3575720" y="5100771"/>
            <a:ext cx="4032448" cy="3139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apps can be develop independently</a:t>
            </a:r>
          </a:p>
        </p:txBody>
      </p:sp>
    </p:spTree>
    <p:extLst>
      <p:ext uri="{BB962C8B-B14F-4D97-AF65-F5344CB8AC3E}">
        <p14:creationId xmlns:p14="http://schemas.microsoft.com/office/powerpoint/2010/main" val="119640906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56634-EF72-B221-7504-EC98095A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plugins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60EF0-33BE-FB42-54F7-2CF44F980B44}"/>
              </a:ext>
            </a:extLst>
          </p:cNvPr>
          <p:cNvSpPr txBox="1"/>
          <p:nvPr/>
        </p:nvSpPr>
        <p:spPr>
          <a:xfrm>
            <a:off x="4201871" y="1164852"/>
            <a:ext cx="4320480" cy="97872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0000"/>
                </a:solidFill>
              </a:rPr>
              <a:t>Plugins define the boundaries of your system. You create the boundaries by inverting the dependencies across them and then treating the boundary as a plugin interface.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9BE9D-8D96-2893-C449-5AAD06534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192853"/>
            <a:ext cx="3372287" cy="1982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0F7996-3B6C-2678-433E-826E29873E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3774193"/>
            <a:ext cx="3195320" cy="2758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D94B05-A642-4C56-9125-BB674676734D}"/>
              </a:ext>
            </a:extLst>
          </p:cNvPr>
          <p:cNvSpPr txBox="1"/>
          <p:nvPr/>
        </p:nvSpPr>
        <p:spPr>
          <a:xfrm>
            <a:off x="401323" y="3175700"/>
            <a:ext cx="3672408" cy="5355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accent1"/>
                </a:solidFill>
              </a:rPr>
              <a:t>Main should be a plugin to the rest of the application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F58B52-4A3F-BB35-950F-F681BD9AA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536" y="2714073"/>
            <a:ext cx="4044297" cy="24482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79292E4-4228-2456-D542-DD78FB7CF79F}"/>
                  </a:ext>
                </a:extLst>
              </p14:cNvPr>
              <p14:cNvContentPartPr/>
              <p14:nvPr/>
            </p14:nvContentPartPr>
            <p14:xfrm>
              <a:off x="7882767" y="4825851"/>
              <a:ext cx="1174320" cy="453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79292E4-4228-2456-D542-DD78FB7CF7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73767" y="4817211"/>
                <a:ext cx="119196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9582304-ACFA-BAF3-7DB9-BE05C59EE9E0}"/>
                  </a:ext>
                </a:extLst>
              </p14:cNvPr>
              <p14:cNvContentPartPr/>
              <p14:nvPr/>
            </p14:nvContentPartPr>
            <p14:xfrm>
              <a:off x="6078447" y="3011091"/>
              <a:ext cx="549360" cy="1224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9582304-ACFA-BAF3-7DB9-BE05C59EE9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69807" y="3002091"/>
                <a:ext cx="567000" cy="12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A1266A4-D32B-4595-8952-3221C7155A9C}"/>
                  </a:ext>
                </a:extLst>
              </p14:cNvPr>
              <p14:cNvContentPartPr/>
              <p14:nvPr/>
            </p14:nvContentPartPr>
            <p14:xfrm>
              <a:off x="6288687" y="4371891"/>
              <a:ext cx="143280" cy="1747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A1266A4-D32B-4595-8952-3221C7155A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80047" y="4363251"/>
                <a:ext cx="160920" cy="176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48324BE-BF8C-25B7-F18F-FEBF2A825240}"/>
                  </a:ext>
                </a:extLst>
              </p14:cNvPr>
              <p14:cNvContentPartPr/>
              <p14:nvPr/>
            </p14:nvContentPartPr>
            <p14:xfrm>
              <a:off x="6230007" y="4381611"/>
              <a:ext cx="61920" cy="54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48324BE-BF8C-25B7-F18F-FEBF2A82524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21007" y="4372971"/>
                <a:ext cx="795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092B011-A79C-EC13-11DD-55B0137A77FB}"/>
                  </a:ext>
                </a:extLst>
              </p14:cNvPr>
              <p14:cNvContentPartPr/>
              <p14:nvPr/>
            </p14:nvContentPartPr>
            <p14:xfrm>
              <a:off x="6264927" y="4402491"/>
              <a:ext cx="225360" cy="892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092B011-A79C-EC13-11DD-55B0137A77F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56287" y="4393491"/>
                <a:ext cx="24300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5398E101-F550-31BB-1F4D-58BBDE6B38F5}"/>
              </a:ext>
            </a:extLst>
          </p:cNvPr>
          <p:cNvGrpSpPr/>
          <p:nvPr/>
        </p:nvGrpSpPr>
        <p:grpSpPr>
          <a:xfrm>
            <a:off x="6420807" y="5297091"/>
            <a:ext cx="1285920" cy="680760"/>
            <a:chOff x="6420807" y="5297091"/>
            <a:chExt cx="1285920" cy="68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2EFD438-E6F1-3EB2-9175-672E9110491A}"/>
                    </a:ext>
                  </a:extLst>
                </p14:cNvPr>
                <p14:cNvContentPartPr/>
                <p14:nvPr/>
              </p14:nvContentPartPr>
              <p14:xfrm>
                <a:off x="6420807" y="5323371"/>
                <a:ext cx="1260000" cy="654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2EFD438-E6F1-3EB2-9175-672E9110491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12167" y="5314371"/>
                  <a:ext cx="127764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2054E6C-EDB9-D7ED-4846-FA39D12B93AE}"/>
                    </a:ext>
                  </a:extLst>
                </p14:cNvPr>
                <p14:cNvContentPartPr/>
                <p14:nvPr/>
              </p14:nvContentPartPr>
              <p14:xfrm>
                <a:off x="7602327" y="5297091"/>
                <a:ext cx="104400" cy="107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2054E6C-EDB9-D7ED-4846-FA39D12B93A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93327" y="5288451"/>
                  <a:ext cx="12204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F9B4A9F-F49F-75BE-5D79-C054DDC99E58}"/>
              </a:ext>
            </a:extLst>
          </p:cNvPr>
          <p:cNvGrpSpPr/>
          <p:nvPr/>
        </p:nvGrpSpPr>
        <p:grpSpPr>
          <a:xfrm>
            <a:off x="5795487" y="6187371"/>
            <a:ext cx="937800" cy="498960"/>
            <a:chOff x="5795487" y="6187371"/>
            <a:chExt cx="937800" cy="49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90BC923-BAC9-2C2C-F060-D91E2367045F}"/>
                    </a:ext>
                  </a:extLst>
                </p14:cNvPr>
                <p14:cNvContentPartPr/>
                <p14:nvPr/>
              </p14:nvContentPartPr>
              <p14:xfrm>
                <a:off x="5795487" y="6187371"/>
                <a:ext cx="95760" cy="331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90BC923-BAC9-2C2C-F060-D91E2367045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86487" y="6178371"/>
                  <a:ext cx="1134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3B348AC-3CA8-0967-E002-FA22C7930D9D}"/>
                    </a:ext>
                  </a:extLst>
                </p14:cNvPr>
                <p14:cNvContentPartPr/>
                <p14:nvPr/>
              </p14:nvContentPartPr>
              <p14:xfrm>
                <a:off x="5989527" y="6253251"/>
                <a:ext cx="27720" cy="262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3B348AC-3CA8-0967-E002-FA22C7930D9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980527" y="6244611"/>
                  <a:ext cx="453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1B76C32-0CB2-B139-1A58-7391C23981D8}"/>
                    </a:ext>
                  </a:extLst>
                </p14:cNvPr>
                <p14:cNvContentPartPr/>
                <p14:nvPr/>
              </p14:nvContentPartPr>
              <p14:xfrm>
                <a:off x="6048927" y="6462411"/>
                <a:ext cx="105840" cy="46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1B76C32-0CB2-B139-1A58-7391C23981D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40287" y="6453411"/>
                  <a:ext cx="123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F3879C2-90E5-13CC-B5F7-295939D99F8B}"/>
                    </a:ext>
                  </a:extLst>
                </p14:cNvPr>
                <p14:cNvContentPartPr/>
                <p14:nvPr/>
              </p14:nvContentPartPr>
              <p14:xfrm>
                <a:off x="6181767" y="6464931"/>
                <a:ext cx="116280" cy="221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F3879C2-90E5-13CC-B5F7-295939D99F8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73127" y="6455931"/>
                  <a:ext cx="1339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6A9C665-873B-7828-FD3D-886D53A1E869}"/>
                    </a:ext>
                  </a:extLst>
                </p14:cNvPr>
                <p14:cNvContentPartPr/>
                <p14:nvPr/>
              </p14:nvContentPartPr>
              <p14:xfrm>
                <a:off x="6349167" y="6477891"/>
                <a:ext cx="2520" cy="33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6A9C665-873B-7828-FD3D-886D53A1E86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40167" y="6468891"/>
                  <a:ext cx="20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BA8FD0E-CAA6-3F98-D630-9C55FE0FFB7B}"/>
                    </a:ext>
                  </a:extLst>
                </p14:cNvPr>
                <p14:cNvContentPartPr/>
                <p14:nvPr/>
              </p14:nvContentPartPr>
              <p14:xfrm>
                <a:off x="6401727" y="6466011"/>
                <a:ext cx="86400" cy="44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BA8FD0E-CAA6-3F98-D630-9C55FE0FFB7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93087" y="6457011"/>
                  <a:ext cx="104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A38CA9A-DE06-85BD-71A1-B369A534856A}"/>
                    </a:ext>
                  </a:extLst>
                </p14:cNvPr>
                <p14:cNvContentPartPr/>
                <p14:nvPr/>
              </p14:nvContentPartPr>
              <p14:xfrm>
                <a:off x="6622407" y="6423891"/>
                <a:ext cx="110880" cy="110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A38CA9A-DE06-85BD-71A1-B369A534856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13407" y="6415251"/>
                  <a:ext cx="128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0AAE6B7-00CB-40B1-BF53-5401D41FDCAC}"/>
                    </a:ext>
                  </a:extLst>
                </p14:cNvPr>
                <p14:cNvContentPartPr/>
                <p14:nvPr/>
              </p14:nvContentPartPr>
              <p14:xfrm>
                <a:off x="6367887" y="6435771"/>
                <a:ext cx="36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0AAE6B7-00CB-40B1-BF53-5401D41FDCA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59247" y="64267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DF4A5D2-A9B9-F62B-60A5-B07F3F80553D}"/>
              </a:ext>
            </a:extLst>
          </p:cNvPr>
          <p:cNvSpPr txBox="1"/>
          <p:nvPr/>
        </p:nvSpPr>
        <p:spPr>
          <a:xfrm>
            <a:off x="7666722" y="5553904"/>
            <a:ext cx="4320480" cy="75713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FD78"/>
                </a:solidFill>
              </a:rPr>
              <a:t>A good architecture is a plugin architecture which is created through careful use of the dependency inversion principle.</a:t>
            </a:r>
          </a:p>
        </p:txBody>
      </p:sp>
    </p:spTree>
    <p:extLst>
      <p:ext uri="{BB962C8B-B14F-4D97-AF65-F5344CB8AC3E}">
        <p14:creationId xmlns:p14="http://schemas.microsoft.com/office/powerpoint/2010/main" val="22083078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2491086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B4390-F404-062A-6BEF-284363417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620688"/>
            <a:ext cx="11521440" cy="777240"/>
          </a:xfrm>
        </p:spPr>
        <p:txBody>
          <a:bodyPr/>
          <a:lstStyle/>
          <a:p>
            <a:r>
              <a:rPr lang="en-US" dirty="0"/>
              <a:t>Object Orientated Design is all about Dependency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75400-78A6-9F89-7448-7F94EE758B64}"/>
              </a:ext>
            </a:extLst>
          </p:cNvPr>
          <p:cNvSpPr txBox="1"/>
          <p:nvPr/>
        </p:nvSpPr>
        <p:spPr>
          <a:xfrm>
            <a:off x="443372" y="1556792"/>
            <a:ext cx="11161400" cy="313932"/>
          </a:xfrm>
          <a:prstGeom prst="rect">
            <a:avLst/>
          </a:prstGeom>
          <a:solidFill>
            <a:srgbClr val="FFFD78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Uncle Bob gives us these dependency management principles that control operations and relationships between classes</a:t>
            </a: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AE857-F3EF-91F4-F995-06ABD8708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32856"/>
            <a:ext cx="7772400" cy="397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060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dependency?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9C5B0-56B6-1658-98B9-5D7B1512575B}"/>
              </a:ext>
            </a:extLst>
          </p:cNvPr>
          <p:cNvSpPr txBox="1"/>
          <p:nvPr/>
        </p:nvSpPr>
        <p:spPr>
          <a:xfrm>
            <a:off x="911424" y="1556792"/>
            <a:ext cx="613642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Runtime Dependency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when two modules interact at runtime.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DC682-E41B-E92A-F6AA-F8DB970319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982980"/>
            <a:ext cx="2736304" cy="2385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717022-3BCB-AF12-CB00-D60DC0A1C072}"/>
              </a:ext>
            </a:extLst>
          </p:cNvPr>
          <p:cNvSpPr txBox="1"/>
          <p:nvPr/>
        </p:nvSpPr>
        <p:spPr>
          <a:xfrm>
            <a:off x="911471" y="3789040"/>
            <a:ext cx="652377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Compile time dependency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when a class appears in another class.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8FF4DB-DAE4-E5C6-4EC9-7A5C7539A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014" y="3861048"/>
            <a:ext cx="4190407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680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Time Dependency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1B881-FCD3-C839-C027-D9004419D2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980" y="1715056"/>
            <a:ext cx="3268380" cy="2745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972BBD-12C0-652C-A300-5C39DBC6DCB7}"/>
              </a:ext>
            </a:extLst>
          </p:cNvPr>
          <p:cNvSpPr txBox="1"/>
          <p:nvPr/>
        </p:nvSpPr>
        <p:spPr>
          <a:xfrm>
            <a:off x="623392" y="1988840"/>
            <a:ext cx="5112568" cy="757130"/>
          </a:xfrm>
          <a:prstGeom prst="rect">
            <a:avLst/>
          </a:prstGeom>
          <a:solidFill>
            <a:srgbClr val="FF7E79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7030A0"/>
                </a:solidFill>
              </a:rPr>
              <a:t>In order to compile </a:t>
            </a:r>
            <a:r>
              <a:rPr lang="en-US" sz="1600" dirty="0">
                <a:solidFill>
                  <a:srgbClr val="7030A0"/>
                </a:solidFill>
                <a:highlight>
                  <a:srgbClr val="FFFF00"/>
                </a:highlight>
              </a:rPr>
              <a:t>A</a:t>
            </a:r>
            <a:r>
              <a:rPr lang="en-US" sz="1600" dirty="0">
                <a:solidFill>
                  <a:srgbClr val="7030A0"/>
                </a:solidFill>
              </a:rPr>
              <a:t>, the Java compiler must first find out about </a:t>
            </a:r>
            <a:r>
              <a:rPr lang="en-US" sz="1600" dirty="0">
                <a:solidFill>
                  <a:srgbClr val="7030A0"/>
                </a:solidFill>
                <a:highlight>
                  <a:srgbClr val="FFFF00"/>
                </a:highlight>
              </a:rPr>
              <a:t>B</a:t>
            </a:r>
            <a:r>
              <a:rPr lang="en-US" sz="1600" dirty="0">
                <a:solidFill>
                  <a:srgbClr val="7030A0"/>
                </a:solidFill>
              </a:rPr>
              <a:t> and to compile that it must find out about </a:t>
            </a:r>
            <a:r>
              <a:rPr lang="en-US" sz="1600" dirty="0">
                <a:solidFill>
                  <a:srgbClr val="7030A0"/>
                </a:solidFill>
                <a:highlight>
                  <a:srgbClr val="FFFF00"/>
                </a:highlight>
              </a:rPr>
              <a:t>C</a:t>
            </a:r>
            <a:r>
              <a:rPr lang="en-US" sz="1600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B1F2D-B870-5E01-D20D-4E592D54E2D6}"/>
              </a:ext>
            </a:extLst>
          </p:cNvPr>
          <p:cNvSpPr txBox="1"/>
          <p:nvPr/>
        </p:nvSpPr>
        <p:spPr>
          <a:xfrm>
            <a:off x="119336" y="3437150"/>
            <a:ext cx="5616624" cy="1200329"/>
          </a:xfrm>
          <a:prstGeom prst="rect">
            <a:avLst/>
          </a:prstGeom>
          <a:solidFill>
            <a:srgbClr val="FFFD78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D883FF"/>
                </a:solidFill>
              </a:rPr>
              <a:t>The compiler will first do this by looking for </a:t>
            </a:r>
            <a:r>
              <a:rPr lang="en-US" sz="1600" dirty="0" err="1">
                <a:solidFill>
                  <a:srgbClr val="D883FF"/>
                </a:solidFill>
              </a:rPr>
              <a:t>B.class</a:t>
            </a:r>
            <a:r>
              <a:rPr lang="en-US" sz="1600" dirty="0">
                <a:solidFill>
                  <a:srgbClr val="D883FF"/>
                </a:solidFill>
              </a:rPr>
              <a:t>, but if the class file is older than the </a:t>
            </a:r>
            <a:r>
              <a:rPr lang="en-US" sz="1600" dirty="0" err="1">
                <a:solidFill>
                  <a:srgbClr val="D883FF"/>
                </a:solidFill>
              </a:rPr>
              <a:t>B.java</a:t>
            </a:r>
            <a:r>
              <a:rPr lang="en-US" sz="1600" dirty="0">
                <a:solidFill>
                  <a:srgbClr val="D883FF"/>
                </a:solidFill>
              </a:rPr>
              <a:t> file then it will recompile </a:t>
            </a:r>
            <a:r>
              <a:rPr lang="en-US" sz="1600" dirty="0" err="1">
                <a:solidFill>
                  <a:srgbClr val="D883FF"/>
                </a:solidFill>
              </a:rPr>
              <a:t>B.java</a:t>
            </a:r>
            <a:r>
              <a:rPr lang="en-US" sz="1600" dirty="0">
                <a:solidFill>
                  <a:srgbClr val="D883FF"/>
                </a:solidFill>
              </a:rPr>
              <a:t> into </a:t>
            </a:r>
            <a:r>
              <a:rPr lang="en-US" sz="1600" dirty="0" err="1">
                <a:solidFill>
                  <a:srgbClr val="D883FF"/>
                </a:solidFill>
              </a:rPr>
              <a:t>B.class</a:t>
            </a:r>
            <a:r>
              <a:rPr lang="en-US" sz="1600" dirty="0">
                <a:solidFill>
                  <a:srgbClr val="D883FF"/>
                </a:solidFill>
              </a:rPr>
              <a:t>. The it will read the details about B from </a:t>
            </a:r>
            <a:r>
              <a:rPr lang="en-US" sz="1600" dirty="0" err="1">
                <a:solidFill>
                  <a:srgbClr val="D883FF"/>
                </a:solidFill>
              </a:rPr>
              <a:t>B.class</a:t>
            </a:r>
            <a:r>
              <a:rPr lang="en-US" sz="1600" dirty="0">
                <a:solidFill>
                  <a:srgbClr val="D883FF"/>
                </a:solidFill>
              </a:rPr>
              <a:t>. In order to compile A, you must compile all the modules it depends upon.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C7B045-04B3-D873-DF6B-6E267DAE1ADC}"/>
              </a:ext>
            </a:extLst>
          </p:cNvPr>
          <p:cNvSpPr txBox="1"/>
          <p:nvPr/>
        </p:nvSpPr>
        <p:spPr>
          <a:xfrm>
            <a:off x="623392" y="4950094"/>
            <a:ext cx="5112568" cy="75713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2F92"/>
                </a:solidFill>
              </a:rPr>
              <a:t>Compile time is not so much of an issue today as it once was. However, deployment is still an issue – re deploying lots of module files - jars.</a:t>
            </a:r>
          </a:p>
        </p:txBody>
      </p:sp>
    </p:spTree>
    <p:extLst>
      <p:ext uri="{BB962C8B-B14F-4D97-AF65-F5344CB8AC3E}">
        <p14:creationId xmlns:p14="http://schemas.microsoft.com/office/powerpoint/2010/main" val="1648161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Deployability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1B881-FCD3-C839-C027-D9004419D2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980" y="1715056"/>
            <a:ext cx="3268380" cy="27456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C7B045-04B3-D873-DF6B-6E267DAE1ADC}"/>
              </a:ext>
            </a:extLst>
          </p:cNvPr>
          <p:cNvSpPr txBox="1"/>
          <p:nvPr/>
        </p:nvSpPr>
        <p:spPr>
          <a:xfrm>
            <a:off x="623392" y="1726780"/>
            <a:ext cx="4284476" cy="3139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7E79"/>
                </a:solidFill>
              </a:rPr>
              <a:t>Why is independent deployability important?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13BCE-1525-6F09-0478-18B43FDB86B3}"/>
              </a:ext>
            </a:extLst>
          </p:cNvPr>
          <p:cNvSpPr txBox="1"/>
          <p:nvPr/>
        </p:nvSpPr>
        <p:spPr>
          <a:xfrm>
            <a:off x="602712" y="2238926"/>
            <a:ext cx="4284476" cy="535531"/>
          </a:xfrm>
          <a:prstGeom prst="rect">
            <a:avLst/>
          </a:prstGeom>
          <a:solidFill>
            <a:srgbClr val="941651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8EFA00"/>
                </a:solidFill>
              </a:rPr>
              <a:t>1) Don’t have to recompile lots of modules if you make a change.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E95AC4-B319-8141-0196-CDA4057E98B4}"/>
              </a:ext>
            </a:extLst>
          </p:cNvPr>
          <p:cNvSpPr txBox="1"/>
          <p:nvPr/>
        </p:nvSpPr>
        <p:spPr>
          <a:xfrm>
            <a:off x="623392" y="3087878"/>
            <a:ext cx="4284476" cy="172970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2) If there are lots of teams then having to recompile the code and redeploy – re-release a library and upload it to nexus.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rPr>
              <a:t>This causes confusion, errors and results in slower and more difficult development.</a:t>
            </a:r>
          </a:p>
        </p:txBody>
      </p:sp>
    </p:spTree>
    <p:extLst>
      <p:ext uri="{BB962C8B-B14F-4D97-AF65-F5344CB8AC3E}">
        <p14:creationId xmlns:p14="http://schemas.microsoft.com/office/powerpoint/2010/main" val="275448081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13BCE-1525-6F09-0478-18B43FDB86B3}"/>
              </a:ext>
            </a:extLst>
          </p:cNvPr>
          <p:cNvSpPr txBox="1"/>
          <p:nvPr/>
        </p:nvSpPr>
        <p:spPr>
          <a:xfrm>
            <a:off x="5375920" y="3212976"/>
            <a:ext cx="4284476" cy="840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source code dependency (compile time dependency) is an exact mimic of the runtime dependency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63C18-736A-D142-55B2-FCA6B10FE3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2045827"/>
            <a:ext cx="4581689" cy="2766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6590B4-09AF-3473-5FE4-E093F519731B}"/>
              </a:ext>
            </a:extLst>
          </p:cNvPr>
          <p:cNvSpPr txBox="1"/>
          <p:nvPr/>
        </p:nvSpPr>
        <p:spPr>
          <a:xfrm>
            <a:off x="3937660" y="1778061"/>
            <a:ext cx="7160995" cy="535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Structured Design is a top-down methodology – layout the dependencies and then write the code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121114-FEAB-649D-1646-4FE9A5F1ADFE}"/>
              </a:ext>
            </a:extLst>
          </p:cNvPr>
          <p:cNvSpPr txBox="1"/>
          <p:nvPr/>
        </p:nvSpPr>
        <p:spPr>
          <a:xfrm>
            <a:off x="633162" y="5190934"/>
            <a:ext cx="4284476" cy="8402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GB" sz="1800" dirty="0">
                <a:solidFill>
                  <a:srgbClr val="FFFD7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high-level design/policy is now based on low level concretions. </a:t>
            </a:r>
            <a:r>
              <a:rPr lang="en-GB" sz="1800" dirty="0">
                <a:solidFill>
                  <a:srgbClr val="FFFD78"/>
                </a:solidFill>
                <a:effectLst/>
                <a:highlight>
                  <a:srgbClr val="FF00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easy is it to modify this code?</a:t>
            </a:r>
            <a:endParaRPr lang="en-US" sz="1600" dirty="0">
              <a:solidFill>
                <a:srgbClr val="FFFD78"/>
              </a:solidFill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461052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13BCE-1525-6F09-0478-18B43FDB86B3}"/>
              </a:ext>
            </a:extLst>
          </p:cNvPr>
          <p:cNvSpPr txBox="1"/>
          <p:nvPr/>
        </p:nvSpPr>
        <p:spPr>
          <a:xfrm>
            <a:off x="6384032" y="1837390"/>
            <a:ext cx="4284476" cy="590931"/>
          </a:xfrm>
          <a:prstGeom prst="rect">
            <a:avLst/>
          </a:prstGeom>
          <a:solidFill>
            <a:srgbClr val="8EFA0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GB" sz="1800" dirty="0">
                <a:solidFill>
                  <a:srgbClr val="941651"/>
                </a:solidFill>
                <a:effectLst/>
                <a:highlight>
                  <a:srgbClr val="FF00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800" dirty="0">
                <a:solidFill>
                  <a:srgbClr val="94165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calls f() on </a:t>
            </a:r>
            <a:r>
              <a:rPr lang="en-GB" sz="1800" dirty="0">
                <a:solidFill>
                  <a:srgbClr val="941651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GB" sz="1800" dirty="0">
                <a:solidFill>
                  <a:srgbClr val="94165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Then </a:t>
            </a:r>
            <a:r>
              <a:rPr lang="en-GB" sz="1800" dirty="0">
                <a:solidFill>
                  <a:srgbClr val="941651"/>
                </a:solidFill>
                <a:effectLst/>
                <a:highlight>
                  <a:srgbClr val="FF00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800" dirty="0">
                <a:solidFill>
                  <a:srgbClr val="94165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has both a runtime and compile time dependency on </a:t>
            </a:r>
            <a:r>
              <a:rPr lang="en-GB" sz="1800" dirty="0">
                <a:solidFill>
                  <a:srgbClr val="941651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1600" dirty="0">
              <a:solidFill>
                <a:srgbClr val="941651"/>
              </a:solidFill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1B5F3B-D1F3-9DD3-8634-98EDA4C7AA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4" y="1624221"/>
            <a:ext cx="5727700" cy="1017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0D91A4-8DEB-A3A5-4F1B-50F68F9957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4" y="2894112"/>
            <a:ext cx="5727700" cy="311785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815E4C-895B-5A90-CF8A-FE14CA338A8A}"/>
              </a:ext>
            </a:extLst>
          </p:cNvPr>
          <p:cNvCxnSpPr/>
          <p:nvPr/>
        </p:nvCxnSpPr>
        <p:spPr>
          <a:xfrm>
            <a:off x="191344" y="2852936"/>
            <a:ext cx="1166537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FF3259D-C06F-4E04-D8B2-2EA3220B7442}"/>
              </a:ext>
            </a:extLst>
          </p:cNvPr>
          <p:cNvSpPr txBox="1"/>
          <p:nvPr/>
        </p:nvSpPr>
        <p:spPr>
          <a:xfrm>
            <a:off x="6722932" y="4690063"/>
            <a:ext cx="4263503" cy="1865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Now use an interface to make the call polymorphic. </a:t>
            </a:r>
            <a:r>
              <a:rPr lang="en-GB" sz="1800" dirty="0">
                <a:effectLst/>
                <a:highlight>
                  <a:srgbClr val="FF00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uses the interface, 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would implement it. </a:t>
            </a:r>
            <a:r>
              <a:rPr lang="en-GB" sz="1800" dirty="0">
                <a:effectLst/>
                <a:highlight>
                  <a:srgbClr val="FF00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still has a runtime dependency on 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but it doesn’t have a compile time dependency. </a:t>
            </a:r>
            <a:r>
              <a:rPr lang="en-GB" sz="1800" dirty="0">
                <a:effectLst/>
                <a:highlight>
                  <a:srgbClr val="FF00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both have source code dependencies on the interface</a:t>
            </a:r>
            <a:r>
              <a:rPr lang="en-GB" sz="2000" dirty="0">
                <a:effectLst/>
              </a:rPr>
              <a:t> </a:t>
            </a:r>
            <a:endParaRPr lang="en-US" sz="2000" dirty="0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143F30-5269-3FDD-4A78-3254A7DC978A}"/>
              </a:ext>
            </a:extLst>
          </p:cNvPr>
          <p:cNvGrpSpPr/>
          <p:nvPr/>
        </p:nvGrpSpPr>
        <p:grpSpPr>
          <a:xfrm>
            <a:off x="5428792" y="4504280"/>
            <a:ext cx="1030680" cy="408240"/>
            <a:chOff x="5428792" y="4504280"/>
            <a:chExt cx="1030680" cy="40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91FCFE1-C666-7497-DF3E-F7A71E23049C}"/>
                    </a:ext>
                  </a:extLst>
                </p14:cNvPr>
                <p14:cNvContentPartPr/>
                <p14:nvPr/>
              </p14:nvContentPartPr>
              <p14:xfrm>
                <a:off x="5428792" y="4574840"/>
                <a:ext cx="1030680" cy="337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91FCFE1-C666-7497-DF3E-F7A71E23049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20152" y="4566200"/>
                  <a:ext cx="10483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94DAED1-AFFB-04E3-E370-416A66EF0871}"/>
                    </a:ext>
                  </a:extLst>
                </p14:cNvPr>
                <p14:cNvContentPartPr/>
                <p14:nvPr/>
              </p14:nvContentPartPr>
              <p14:xfrm>
                <a:off x="5442832" y="4504280"/>
                <a:ext cx="394920" cy="88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94DAED1-AFFB-04E3-E370-416A66EF087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33832" y="4495640"/>
                  <a:ext cx="412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81157F9-E9F7-15FD-64E7-BFD1EBB7A182}"/>
                    </a:ext>
                  </a:extLst>
                </p14:cNvPr>
                <p14:cNvContentPartPr/>
                <p14:nvPr/>
              </p14:nvContentPartPr>
              <p14:xfrm>
                <a:off x="5484232" y="4588520"/>
                <a:ext cx="156600" cy="289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81157F9-E9F7-15FD-64E7-BFD1EBB7A18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75592" y="4579880"/>
                  <a:ext cx="174240" cy="30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74EA904-C434-BF2B-105D-89B28F30B928}"/>
                  </a:ext>
                </a:extLst>
              </p14:cNvPr>
              <p14:cNvContentPartPr/>
              <p14:nvPr/>
            </p14:nvContentPartPr>
            <p14:xfrm>
              <a:off x="3175552" y="4789040"/>
              <a:ext cx="787320" cy="360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74EA904-C434-BF2B-105D-89B28F30B92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66552" y="4780400"/>
                <a:ext cx="80496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31DDD4-E478-52AA-887A-1F3190FC6412}"/>
                  </a:ext>
                </a:extLst>
              </p14:cNvPr>
              <p14:cNvContentPartPr/>
              <p14:nvPr/>
            </p14:nvContentPartPr>
            <p14:xfrm>
              <a:off x="3540952" y="4113680"/>
              <a:ext cx="820080" cy="206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31DDD4-E478-52AA-887A-1F3190FC641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31952" y="4105040"/>
                <a:ext cx="837720" cy="22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D6963C7D-8256-2F82-57DC-0027512FCFAC}"/>
              </a:ext>
            </a:extLst>
          </p:cNvPr>
          <p:cNvGrpSpPr/>
          <p:nvPr/>
        </p:nvGrpSpPr>
        <p:grpSpPr>
          <a:xfrm>
            <a:off x="5376952" y="4028000"/>
            <a:ext cx="870840" cy="304200"/>
            <a:chOff x="5376952" y="4028000"/>
            <a:chExt cx="870840" cy="30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B08AECD-74CB-7740-D679-7934C2429DB9}"/>
                    </a:ext>
                  </a:extLst>
                </p14:cNvPr>
                <p14:cNvContentPartPr/>
                <p14:nvPr/>
              </p14:nvContentPartPr>
              <p14:xfrm>
                <a:off x="5383792" y="4028000"/>
                <a:ext cx="864000" cy="216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B08AECD-74CB-7740-D679-7934C2429DB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75152" y="4019000"/>
                  <a:ext cx="8816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3A8AF84-1A1F-B445-9395-C14D42BABBD2}"/>
                    </a:ext>
                  </a:extLst>
                </p14:cNvPr>
                <p14:cNvContentPartPr/>
                <p14:nvPr/>
              </p14:nvContentPartPr>
              <p14:xfrm>
                <a:off x="5376952" y="4176320"/>
                <a:ext cx="491040" cy="155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3A8AF84-1A1F-B445-9395-C14D42BABBD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68312" y="4167680"/>
                  <a:ext cx="50868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372E98-8BA7-00F4-48C9-D408F687C8ED}"/>
              </a:ext>
            </a:extLst>
          </p:cNvPr>
          <p:cNvGrpSpPr/>
          <p:nvPr/>
        </p:nvGrpSpPr>
        <p:grpSpPr>
          <a:xfrm>
            <a:off x="6396472" y="3361280"/>
            <a:ext cx="2372040" cy="1180080"/>
            <a:chOff x="6396472" y="3361280"/>
            <a:chExt cx="2372040" cy="11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E1C9D2-20D2-03C0-A1A7-87A0F2404C3D}"/>
                    </a:ext>
                  </a:extLst>
                </p14:cNvPr>
                <p14:cNvContentPartPr/>
                <p14:nvPr/>
              </p14:nvContentPartPr>
              <p14:xfrm>
                <a:off x="6566032" y="3476480"/>
                <a:ext cx="253440" cy="316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E1C9D2-20D2-03C0-A1A7-87A0F2404C3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57392" y="3467840"/>
                  <a:ext cx="2710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BAB526-F51F-EA11-491B-E241FEFD5DF9}"/>
                    </a:ext>
                  </a:extLst>
                </p14:cNvPr>
                <p14:cNvContentPartPr/>
                <p14:nvPr/>
              </p14:nvContentPartPr>
              <p14:xfrm>
                <a:off x="6777712" y="3728840"/>
                <a:ext cx="143640" cy="72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BAB526-F51F-EA11-491B-E241FEFD5DF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69072" y="3720200"/>
                  <a:ext cx="161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04FFDFB-8EDC-60A8-1C45-B7F8CB837030}"/>
                    </a:ext>
                  </a:extLst>
                </p14:cNvPr>
                <p14:cNvContentPartPr/>
                <p14:nvPr/>
              </p14:nvContentPartPr>
              <p14:xfrm>
                <a:off x="6922792" y="3627680"/>
                <a:ext cx="156960" cy="357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04FFDFB-8EDC-60A8-1C45-B7F8CB83703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13792" y="3619040"/>
                  <a:ext cx="1746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D8F7BB8-2BAB-F568-0008-1D899D21DA4A}"/>
                    </a:ext>
                  </a:extLst>
                </p14:cNvPr>
                <p14:cNvContentPartPr/>
                <p14:nvPr/>
              </p14:nvContentPartPr>
              <p14:xfrm>
                <a:off x="7142752" y="3693200"/>
                <a:ext cx="495000" cy="124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D8F7BB8-2BAB-F568-0008-1D899D21DA4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34112" y="3684200"/>
                  <a:ext cx="512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465F68F-2FED-0732-B494-9D8F537FBAE2}"/>
                    </a:ext>
                  </a:extLst>
                </p14:cNvPr>
                <p14:cNvContentPartPr/>
                <p14:nvPr/>
              </p14:nvContentPartPr>
              <p14:xfrm>
                <a:off x="7684912" y="3361280"/>
                <a:ext cx="201960" cy="441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465F68F-2FED-0732-B494-9D8F537FBA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76272" y="3352280"/>
                  <a:ext cx="2196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E245BE9-49CD-8F97-29EF-3CECE1998C98}"/>
                    </a:ext>
                  </a:extLst>
                </p14:cNvPr>
                <p14:cNvContentPartPr/>
                <p14:nvPr/>
              </p14:nvContentPartPr>
              <p14:xfrm>
                <a:off x="7916032" y="3673040"/>
                <a:ext cx="210240" cy="126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E245BE9-49CD-8F97-29EF-3CECE1998C9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07032" y="3664400"/>
                  <a:ext cx="227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BFAD4F4-E525-0F36-BCB4-2E44F5E21518}"/>
                    </a:ext>
                  </a:extLst>
                </p14:cNvPr>
                <p14:cNvContentPartPr/>
                <p14:nvPr/>
              </p14:nvContentPartPr>
              <p14:xfrm>
                <a:off x="8152192" y="3681680"/>
                <a:ext cx="102960" cy="135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BFAD4F4-E525-0F36-BCB4-2E44F5E2151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43192" y="3673040"/>
                  <a:ext cx="120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BE07F98-6A3A-B550-8103-333D3057A323}"/>
                    </a:ext>
                  </a:extLst>
                </p14:cNvPr>
                <p14:cNvContentPartPr/>
                <p14:nvPr/>
              </p14:nvContentPartPr>
              <p14:xfrm>
                <a:off x="8325712" y="3703280"/>
                <a:ext cx="124920" cy="97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BE07F98-6A3A-B550-8103-333D3057A32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317072" y="3694640"/>
                  <a:ext cx="142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B871B5-9947-0A61-B939-99F96292B410}"/>
                    </a:ext>
                  </a:extLst>
                </p14:cNvPr>
                <p14:cNvContentPartPr/>
                <p14:nvPr/>
              </p14:nvContentPartPr>
              <p14:xfrm>
                <a:off x="8371432" y="3705800"/>
                <a:ext cx="397080" cy="497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B871B5-9947-0A61-B939-99F96292B41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62792" y="3696800"/>
                  <a:ext cx="41472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A4C17DE-677E-23E4-EB75-AFBDE40DF949}"/>
                    </a:ext>
                  </a:extLst>
                </p14:cNvPr>
                <p14:cNvContentPartPr/>
                <p14:nvPr/>
              </p14:nvContentPartPr>
              <p14:xfrm>
                <a:off x="6396472" y="4052840"/>
                <a:ext cx="187200" cy="488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A4C17DE-677E-23E4-EB75-AFBDE40DF94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87832" y="4043840"/>
                  <a:ext cx="20484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33F8CA3-E9E9-138B-1FB5-37532F9E21CA}"/>
                    </a:ext>
                  </a:extLst>
                </p14:cNvPr>
                <p14:cNvContentPartPr/>
                <p14:nvPr/>
              </p14:nvContentPartPr>
              <p14:xfrm>
                <a:off x="6540112" y="4391240"/>
                <a:ext cx="138240" cy="126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33F8CA3-E9E9-138B-1FB5-37532F9E21C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31472" y="4382240"/>
                  <a:ext cx="155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214D9B3-0F60-24EE-58D5-50E5A31EF2C3}"/>
                    </a:ext>
                  </a:extLst>
                </p14:cNvPr>
                <p14:cNvContentPartPr/>
                <p14:nvPr/>
              </p14:nvContentPartPr>
              <p14:xfrm>
                <a:off x="6744592" y="4436240"/>
                <a:ext cx="108720" cy="83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214D9B3-0F60-24EE-58D5-50E5A31EF2C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35592" y="4427600"/>
                  <a:ext cx="1263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A8ADBC5-1453-A533-0E0B-A2A4316D2436}"/>
                    </a:ext>
                  </a:extLst>
                </p14:cNvPr>
                <p14:cNvContentPartPr/>
                <p14:nvPr/>
              </p14:nvContentPartPr>
              <p14:xfrm>
                <a:off x="6906232" y="4406720"/>
                <a:ext cx="126000" cy="80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A8ADBC5-1453-A533-0E0B-A2A4316D243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97232" y="4398080"/>
                  <a:ext cx="143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7DE3D04-D0F8-4348-A01A-D164A9DDFF34}"/>
                    </a:ext>
                  </a:extLst>
                </p14:cNvPr>
                <p14:cNvContentPartPr/>
                <p14:nvPr/>
              </p14:nvContentPartPr>
              <p14:xfrm>
                <a:off x="7081192" y="4382960"/>
                <a:ext cx="191160" cy="134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7DE3D04-D0F8-4348-A01A-D164A9DDFF3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72552" y="4373960"/>
                  <a:ext cx="2088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022B85A-4B93-1502-053E-E7AF2E707009}"/>
                    </a:ext>
                  </a:extLst>
                </p14:cNvPr>
                <p14:cNvContentPartPr/>
                <p14:nvPr/>
              </p14:nvContentPartPr>
              <p14:xfrm>
                <a:off x="7305112" y="4367480"/>
                <a:ext cx="89640" cy="147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022B85A-4B93-1502-053E-E7AF2E70700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96112" y="4358480"/>
                  <a:ext cx="107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7F3F0D-6FD7-7FA0-EF33-0E3B83ACD136}"/>
                    </a:ext>
                  </a:extLst>
                </p14:cNvPr>
                <p14:cNvContentPartPr/>
                <p14:nvPr/>
              </p14:nvContentPartPr>
              <p14:xfrm>
                <a:off x="7455952" y="4413560"/>
                <a:ext cx="77760" cy="99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7F3F0D-6FD7-7FA0-EF33-0E3B83ACD13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46952" y="4404920"/>
                  <a:ext cx="95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83782D0-09D2-4B75-CBFA-0B8B15B26CDB}"/>
                    </a:ext>
                  </a:extLst>
                </p14:cNvPr>
                <p14:cNvContentPartPr/>
                <p14:nvPr/>
              </p14:nvContentPartPr>
              <p14:xfrm>
                <a:off x="7611112" y="4428680"/>
                <a:ext cx="133920" cy="81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83782D0-09D2-4B75-CBFA-0B8B15B26C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02472" y="4419680"/>
                  <a:ext cx="151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F009BDA-31D6-1E38-6DEE-FEC783E7FA9D}"/>
                    </a:ext>
                  </a:extLst>
                </p14:cNvPr>
                <p14:cNvContentPartPr/>
                <p14:nvPr/>
              </p14:nvContentPartPr>
              <p14:xfrm>
                <a:off x="7806592" y="4398800"/>
                <a:ext cx="204480" cy="99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F009BDA-31D6-1E38-6DEE-FEC783E7FA9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97952" y="4389800"/>
                  <a:ext cx="222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F0AC31B-B85F-964E-2F8E-A958266B2008}"/>
                    </a:ext>
                  </a:extLst>
                </p14:cNvPr>
                <p14:cNvContentPartPr/>
                <p14:nvPr/>
              </p14:nvContentPartPr>
              <p14:xfrm>
                <a:off x="8236432" y="3977960"/>
                <a:ext cx="82440" cy="365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F0AC31B-B85F-964E-2F8E-A958266B200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27792" y="3968960"/>
                  <a:ext cx="1000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82E485F-F13A-A5F9-BCF8-BDDF5782418F}"/>
                    </a:ext>
                  </a:extLst>
                </p14:cNvPr>
                <p14:cNvContentPartPr/>
                <p14:nvPr/>
              </p14:nvContentPartPr>
              <p14:xfrm>
                <a:off x="8189632" y="4499240"/>
                <a:ext cx="77760" cy="30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82E485F-F13A-A5F9-BCF8-BDDF5782418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80632" y="4490600"/>
                  <a:ext cx="95400" cy="4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6102940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AEF490-429F-882D-00C2-13AC7F2CAF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48" y="1783402"/>
            <a:ext cx="4272723" cy="31291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– In Dynamic Languages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F3259D-C06F-4E04-D8B2-2EA3220B7442}"/>
              </a:ext>
            </a:extLst>
          </p:cNvPr>
          <p:cNvSpPr txBox="1"/>
          <p:nvPr/>
        </p:nvSpPr>
        <p:spPr>
          <a:xfrm>
            <a:off x="6540352" y="1725989"/>
            <a:ext cx="4263503" cy="1089529"/>
          </a:xfrm>
          <a:prstGeom prst="rect">
            <a:avLst/>
          </a:prstGeom>
          <a:solidFill>
            <a:srgbClr val="7030A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GB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dynamic languages such as Ruby and Python there is no interface – they use duck-typing. There is no source code dependency on an abstraction/interface.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143F30-5269-3FDD-4A78-3254A7DC978A}"/>
              </a:ext>
            </a:extLst>
          </p:cNvPr>
          <p:cNvGrpSpPr/>
          <p:nvPr/>
        </p:nvGrpSpPr>
        <p:grpSpPr>
          <a:xfrm>
            <a:off x="3949971" y="3900629"/>
            <a:ext cx="1030680" cy="408240"/>
            <a:chOff x="5428792" y="4504280"/>
            <a:chExt cx="1030680" cy="40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91FCFE1-C666-7497-DF3E-F7A71E23049C}"/>
                    </a:ext>
                  </a:extLst>
                </p14:cNvPr>
                <p14:cNvContentPartPr/>
                <p14:nvPr/>
              </p14:nvContentPartPr>
              <p14:xfrm>
                <a:off x="5428792" y="4574840"/>
                <a:ext cx="1030680" cy="337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91FCFE1-C666-7497-DF3E-F7A71E23049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19792" y="4565830"/>
                  <a:ext cx="1048320" cy="3553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94DAED1-AFFB-04E3-E370-416A66EF0871}"/>
                    </a:ext>
                  </a:extLst>
                </p14:cNvPr>
                <p14:cNvContentPartPr/>
                <p14:nvPr/>
              </p14:nvContentPartPr>
              <p14:xfrm>
                <a:off x="5442832" y="4504280"/>
                <a:ext cx="394920" cy="88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94DAED1-AFFB-04E3-E370-416A66EF087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33832" y="4495280"/>
                  <a:ext cx="412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81157F9-E9F7-15FD-64E7-BFD1EBB7A182}"/>
                    </a:ext>
                  </a:extLst>
                </p14:cNvPr>
                <p14:cNvContentPartPr/>
                <p14:nvPr/>
              </p14:nvContentPartPr>
              <p14:xfrm>
                <a:off x="5484232" y="4588520"/>
                <a:ext cx="156600" cy="289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81157F9-E9F7-15FD-64E7-BFD1EBB7A1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75232" y="4579520"/>
                  <a:ext cx="174240" cy="30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74EA904-C434-BF2B-105D-89B28F30B928}"/>
                  </a:ext>
                </a:extLst>
              </p14:cNvPr>
              <p14:cNvContentPartPr/>
              <p14:nvPr/>
            </p14:nvContentPartPr>
            <p14:xfrm>
              <a:off x="2600992" y="3872660"/>
              <a:ext cx="787320" cy="360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74EA904-C434-BF2B-105D-89B28F30B9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91996" y="3863651"/>
                <a:ext cx="804952" cy="378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831DDD4-E478-52AA-887A-1F3190FC6412}"/>
                  </a:ext>
                </a:extLst>
              </p14:cNvPr>
              <p14:cNvContentPartPr/>
              <p14:nvPr/>
            </p14:nvContentPartPr>
            <p14:xfrm>
              <a:off x="2719334" y="3380152"/>
              <a:ext cx="820080" cy="206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31DDD4-E478-52AA-887A-1F3190FC641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10334" y="3371136"/>
                <a:ext cx="837720" cy="224311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D6963C7D-8256-2F82-57DC-0027512FCFAC}"/>
              </a:ext>
            </a:extLst>
          </p:cNvPr>
          <p:cNvGrpSpPr/>
          <p:nvPr/>
        </p:nvGrpSpPr>
        <p:grpSpPr>
          <a:xfrm>
            <a:off x="4082704" y="3328962"/>
            <a:ext cx="870840" cy="304200"/>
            <a:chOff x="5376952" y="4028000"/>
            <a:chExt cx="870840" cy="30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B08AECD-74CB-7740-D679-7934C2429DB9}"/>
                    </a:ext>
                  </a:extLst>
                </p14:cNvPr>
                <p14:cNvContentPartPr/>
                <p14:nvPr/>
              </p14:nvContentPartPr>
              <p14:xfrm>
                <a:off x="5383792" y="4028000"/>
                <a:ext cx="864000" cy="216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B08AECD-74CB-7740-D679-7934C2429DB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74792" y="4019000"/>
                  <a:ext cx="8816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3A8AF84-1A1F-B445-9395-C14D42BABBD2}"/>
                    </a:ext>
                  </a:extLst>
                </p14:cNvPr>
                <p14:cNvContentPartPr/>
                <p14:nvPr/>
              </p14:nvContentPartPr>
              <p14:xfrm>
                <a:off x="5376952" y="4176320"/>
                <a:ext cx="491040" cy="155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3A8AF84-1A1F-B445-9395-C14D42BABBD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67952" y="4167299"/>
                  <a:ext cx="508680" cy="17356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372E98-8BA7-00F4-48C9-D408F687C8ED}"/>
              </a:ext>
            </a:extLst>
          </p:cNvPr>
          <p:cNvGrpSpPr/>
          <p:nvPr/>
        </p:nvGrpSpPr>
        <p:grpSpPr>
          <a:xfrm>
            <a:off x="5123874" y="3043122"/>
            <a:ext cx="2372040" cy="1180080"/>
            <a:chOff x="6396472" y="3361280"/>
            <a:chExt cx="2372040" cy="11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E1C9D2-20D2-03C0-A1A7-87A0F2404C3D}"/>
                    </a:ext>
                  </a:extLst>
                </p14:cNvPr>
                <p14:cNvContentPartPr/>
                <p14:nvPr/>
              </p14:nvContentPartPr>
              <p14:xfrm>
                <a:off x="6566032" y="3476480"/>
                <a:ext cx="253440" cy="316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E1C9D2-20D2-03C0-A1A7-87A0F2404C3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57032" y="3467470"/>
                  <a:ext cx="271080" cy="334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9BAB526-F51F-EA11-491B-E241FEFD5DF9}"/>
                    </a:ext>
                  </a:extLst>
                </p14:cNvPr>
                <p14:cNvContentPartPr/>
                <p14:nvPr/>
              </p14:nvContentPartPr>
              <p14:xfrm>
                <a:off x="6777712" y="3728840"/>
                <a:ext cx="143640" cy="72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9BAB526-F51F-EA11-491B-E241FEFD5DF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68712" y="3719840"/>
                  <a:ext cx="161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04FFDFB-8EDC-60A8-1C45-B7F8CB837030}"/>
                    </a:ext>
                  </a:extLst>
                </p14:cNvPr>
                <p14:cNvContentPartPr/>
                <p14:nvPr/>
              </p14:nvContentPartPr>
              <p14:xfrm>
                <a:off x="6922792" y="3627680"/>
                <a:ext cx="156960" cy="357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04FFDFB-8EDC-60A8-1C45-B7F8CB83703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13792" y="3618671"/>
                  <a:ext cx="174600" cy="3754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D8F7BB8-2BAB-F568-0008-1D899D21DA4A}"/>
                    </a:ext>
                  </a:extLst>
                </p14:cNvPr>
                <p14:cNvContentPartPr/>
                <p14:nvPr/>
              </p14:nvContentPartPr>
              <p14:xfrm>
                <a:off x="7142752" y="3693200"/>
                <a:ext cx="495000" cy="124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D8F7BB8-2BAB-F568-0008-1D899D21DA4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33752" y="3684200"/>
                  <a:ext cx="512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465F68F-2FED-0732-B494-9D8F537FBAE2}"/>
                    </a:ext>
                  </a:extLst>
                </p14:cNvPr>
                <p14:cNvContentPartPr/>
                <p14:nvPr/>
              </p14:nvContentPartPr>
              <p14:xfrm>
                <a:off x="7684912" y="3361280"/>
                <a:ext cx="201960" cy="441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465F68F-2FED-0732-B494-9D8F537FBAE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675912" y="3352280"/>
                  <a:ext cx="2196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E245BE9-49CD-8F97-29EF-3CECE1998C98}"/>
                    </a:ext>
                  </a:extLst>
                </p14:cNvPr>
                <p14:cNvContentPartPr/>
                <p14:nvPr/>
              </p14:nvContentPartPr>
              <p14:xfrm>
                <a:off x="7916032" y="3673040"/>
                <a:ext cx="210240" cy="126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E245BE9-49CD-8F97-29EF-3CECE1998C9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907032" y="3664040"/>
                  <a:ext cx="227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BFAD4F4-E525-0F36-BCB4-2E44F5E21518}"/>
                    </a:ext>
                  </a:extLst>
                </p14:cNvPr>
                <p14:cNvContentPartPr/>
                <p14:nvPr/>
              </p14:nvContentPartPr>
              <p14:xfrm>
                <a:off x="8152192" y="3681680"/>
                <a:ext cx="102960" cy="135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BFAD4F4-E525-0F36-BCB4-2E44F5E2151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143192" y="3672680"/>
                  <a:ext cx="1206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BE07F98-6A3A-B550-8103-333D3057A323}"/>
                    </a:ext>
                  </a:extLst>
                </p14:cNvPr>
                <p14:cNvContentPartPr/>
                <p14:nvPr/>
              </p14:nvContentPartPr>
              <p14:xfrm>
                <a:off x="8325712" y="3703280"/>
                <a:ext cx="124920" cy="97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BE07F98-6A3A-B550-8103-333D3057A32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16712" y="3694247"/>
                  <a:ext cx="142560" cy="115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B871B5-9947-0A61-B939-99F96292B410}"/>
                    </a:ext>
                  </a:extLst>
                </p14:cNvPr>
                <p14:cNvContentPartPr/>
                <p14:nvPr/>
              </p14:nvContentPartPr>
              <p14:xfrm>
                <a:off x="8371432" y="3705800"/>
                <a:ext cx="397080" cy="497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B871B5-9947-0A61-B939-99F96292B41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362432" y="3696800"/>
                  <a:ext cx="41472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A4C17DE-677E-23E4-EB75-AFBDE40DF949}"/>
                    </a:ext>
                  </a:extLst>
                </p14:cNvPr>
                <p14:cNvContentPartPr/>
                <p14:nvPr/>
              </p14:nvContentPartPr>
              <p14:xfrm>
                <a:off x="6396472" y="4052840"/>
                <a:ext cx="187200" cy="488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A4C17DE-677E-23E4-EB75-AFBDE40DF94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387472" y="4043840"/>
                  <a:ext cx="20484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33F8CA3-E9E9-138B-1FB5-37532F9E21CA}"/>
                    </a:ext>
                  </a:extLst>
                </p14:cNvPr>
                <p14:cNvContentPartPr/>
                <p14:nvPr/>
              </p14:nvContentPartPr>
              <p14:xfrm>
                <a:off x="6540112" y="4391240"/>
                <a:ext cx="138240" cy="126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33F8CA3-E9E9-138B-1FB5-37532F9E21C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31089" y="4382240"/>
                  <a:ext cx="155926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214D9B3-0F60-24EE-58D5-50E5A31EF2C3}"/>
                    </a:ext>
                  </a:extLst>
                </p14:cNvPr>
                <p14:cNvContentPartPr/>
                <p14:nvPr/>
              </p14:nvContentPartPr>
              <p14:xfrm>
                <a:off x="6744592" y="4436240"/>
                <a:ext cx="108720" cy="83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214D9B3-0F60-24EE-58D5-50E5A31EF2C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35592" y="4427240"/>
                  <a:ext cx="1263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A8ADBC5-1453-A533-0E0B-A2A4316D2436}"/>
                    </a:ext>
                  </a:extLst>
                </p14:cNvPr>
                <p14:cNvContentPartPr/>
                <p14:nvPr/>
              </p14:nvContentPartPr>
              <p14:xfrm>
                <a:off x="6906232" y="4406720"/>
                <a:ext cx="126000" cy="80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A8ADBC5-1453-A533-0E0B-A2A4316D243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97258" y="4397720"/>
                  <a:ext cx="14359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7DE3D04-D0F8-4348-A01A-D164A9DDFF34}"/>
                    </a:ext>
                  </a:extLst>
                </p14:cNvPr>
                <p14:cNvContentPartPr/>
                <p14:nvPr/>
              </p14:nvContentPartPr>
              <p14:xfrm>
                <a:off x="7081192" y="4382960"/>
                <a:ext cx="191160" cy="134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7DE3D04-D0F8-4348-A01A-D164A9DDFF3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72175" y="4373984"/>
                  <a:ext cx="208833" cy="1518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022B85A-4B93-1502-053E-E7AF2E707009}"/>
                    </a:ext>
                  </a:extLst>
                </p14:cNvPr>
                <p14:cNvContentPartPr/>
                <p14:nvPr/>
              </p14:nvContentPartPr>
              <p14:xfrm>
                <a:off x="7305112" y="4367480"/>
                <a:ext cx="89640" cy="147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022B85A-4B93-1502-053E-E7AF2E70700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96112" y="4358480"/>
                  <a:ext cx="107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7F3F0D-6FD7-7FA0-EF33-0E3B83ACD136}"/>
                    </a:ext>
                  </a:extLst>
                </p14:cNvPr>
                <p14:cNvContentPartPr/>
                <p14:nvPr/>
              </p14:nvContentPartPr>
              <p14:xfrm>
                <a:off x="7455952" y="4413560"/>
                <a:ext cx="77760" cy="99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7F3F0D-6FD7-7FA0-EF33-0E3B83ACD13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446952" y="4404527"/>
                  <a:ext cx="95400" cy="1174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83782D0-09D2-4B75-CBFA-0B8B15B26CDB}"/>
                    </a:ext>
                  </a:extLst>
                </p14:cNvPr>
                <p14:cNvContentPartPr/>
                <p14:nvPr/>
              </p14:nvContentPartPr>
              <p14:xfrm>
                <a:off x="7611112" y="4428680"/>
                <a:ext cx="133920" cy="81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83782D0-09D2-4B75-CBFA-0B8B15B26CD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602088" y="4419680"/>
                  <a:ext cx="151608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F009BDA-31D6-1E38-6DEE-FEC783E7FA9D}"/>
                    </a:ext>
                  </a:extLst>
                </p14:cNvPr>
                <p14:cNvContentPartPr/>
                <p14:nvPr/>
              </p14:nvContentPartPr>
              <p14:xfrm>
                <a:off x="7806592" y="4398800"/>
                <a:ext cx="204480" cy="99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F009BDA-31D6-1E38-6DEE-FEC783E7FA9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97592" y="4389800"/>
                  <a:ext cx="222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F0AC31B-B85F-964E-2F8E-A958266B2008}"/>
                    </a:ext>
                  </a:extLst>
                </p14:cNvPr>
                <p14:cNvContentPartPr/>
                <p14:nvPr/>
              </p14:nvContentPartPr>
              <p14:xfrm>
                <a:off x="8236432" y="3977960"/>
                <a:ext cx="82440" cy="365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F0AC31B-B85F-964E-2F8E-A958266B200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227432" y="3968960"/>
                  <a:ext cx="1000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82E485F-F13A-A5F9-BCF8-BDDF5782418F}"/>
                    </a:ext>
                  </a:extLst>
                </p14:cNvPr>
                <p14:cNvContentPartPr/>
                <p14:nvPr/>
              </p14:nvContentPartPr>
              <p14:xfrm>
                <a:off x="8189632" y="4499240"/>
                <a:ext cx="77760" cy="30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82E485F-F13A-A5F9-BCF8-BDDF5782418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80632" y="4490240"/>
                  <a:ext cx="95400" cy="48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C385D0F-1E06-F699-9715-94080E51209C}"/>
              </a:ext>
            </a:extLst>
          </p:cNvPr>
          <p:cNvSpPr txBox="1"/>
          <p:nvPr/>
        </p:nvSpPr>
        <p:spPr>
          <a:xfrm>
            <a:off x="28487" y="5548083"/>
            <a:ext cx="1217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bg1"/>
                </a:solidFill>
                <a:highlight>
                  <a:srgbClr val="FF00FF"/>
                </a:highlight>
              </a:rPr>
              <a:t>Dependencies are inverted when the source code dependencies oppose the direction of the flow of control</a:t>
            </a:r>
          </a:p>
        </p:txBody>
      </p:sp>
    </p:spTree>
    <p:extLst>
      <p:ext uri="{BB962C8B-B14F-4D97-AF65-F5344CB8AC3E}">
        <p14:creationId xmlns:p14="http://schemas.microsoft.com/office/powerpoint/2010/main" val="83630100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F3259D-C06F-4E04-D8B2-2EA3220B7442}"/>
              </a:ext>
            </a:extLst>
          </p:cNvPr>
          <p:cNvSpPr txBox="1"/>
          <p:nvPr/>
        </p:nvSpPr>
        <p:spPr>
          <a:xfrm>
            <a:off x="1261223" y="4809085"/>
            <a:ext cx="3732112" cy="8402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GB" sz="18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Inverting dependencies is the way we create boundaries between software modules</a:t>
            </a:r>
            <a:endParaRPr lang="en-US" sz="20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4320D5-4EB7-3694-0EFE-5A1A1EEE34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13" y="1628800"/>
            <a:ext cx="4864733" cy="26642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C2E471-68F6-18D6-A4E5-050CC5D56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97" y="1424012"/>
            <a:ext cx="5388511" cy="3168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7E4A7A-3C74-8D8C-A035-37C83FFC96A7}"/>
              </a:ext>
            </a:extLst>
          </p:cNvPr>
          <p:cNvSpPr txBox="1"/>
          <p:nvPr/>
        </p:nvSpPr>
        <p:spPr>
          <a:xfrm>
            <a:off x="6600056" y="4596427"/>
            <a:ext cx="4746211" cy="1923604"/>
          </a:xfrm>
          <a:prstGeom prst="rect">
            <a:avLst/>
          </a:prstGeom>
          <a:noFill/>
          <a:ln>
            <a:solidFill>
              <a:srgbClr val="FF2F92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GB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choose where to invert the flow of control so that all dependencies pass in one direction across the boundary. 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GB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is how we create plugins. 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GB" sz="1800" dirty="0">
                <a:solidFill>
                  <a:srgbClr val="7030A0"/>
                </a:solidFill>
                <a:effectLst/>
                <a:highlight>
                  <a:srgbClr val="00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plugin is a module that is anonymously called by another module</a:t>
            </a:r>
            <a:r>
              <a:rPr lang="en-GB" sz="2000" dirty="0">
                <a:solidFill>
                  <a:srgbClr val="7030A0"/>
                </a:solidFill>
                <a:effectLst/>
              </a:rPr>
              <a:t> 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3700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DFS" val="k4TfZQJh"/>
  <p:tag name="ARTICULATE_SLIDE_COUNT" val="23"/>
  <p:tag name="ARTICULATE_PROJECT_OPEN" val="0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FS">
  <a:themeElements>
    <a:clrScheme name="Custom 33">
      <a:dk1>
        <a:srgbClr val="000000"/>
      </a:dk1>
      <a:lt1>
        <a:sysClr val="window" lastClr="FFFFFF"/>
      </a:lt1>
      <a:dk2>
        <a:srgbClr val="232241"/>
      </a:dk2>
      <a:lt2>
        <a:srgbClr val="C7C8CF"/>
      </a:lt2>
      <a:accent1>
        <a:srgbClr val="FCB116"/>
      </a:accent1>
      <a:accent2>
        <a:srgbClr val="EC6B29"/>
      </a:accent2>
      <a:accent3>
        <a:srgbClr val="9191A0"/>
      </a:accent3>
      <a:accent4>
        <a:srgbClr val="25B680"/>
      </a:accent4>
      <a:accent5>
        <a:srgbClr val="00A5E0"/>
      </a:accent5>
      <a:accent6>
        <a:srgbClr val="5B5A71"/>
      </a:accent6>
      <a:hlink>
        <a:srgbClr val="00A5E0"/>
      </a:hlink>
      <a:folHlink>
        <a:srgbClr val="5B5A71"/>
      </a:folHlink>
    </a:clrScheme>
    <a:fontScheme name="Custom 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90000"/>
          </a:lnSpc>
          <a:spcBef>
            <a:spcPts val="1200"/>
          </a:spcBef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iscover Template" id="{ED19F476-CD5F-8C4E-9F8C-C509FFE511F9}" vid="{88A40036-3A69-984C-8C67-1BAF72EFEA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F82FE1962BF246BB3FD51399502091" ma:contentTypeVersion="4" ma:contentTypeDescription="Create a new document." ma:contentTypeScope="" ma:versionID="a8c673c98f8b2fb74a666da82b1c2089">
  <xsd:schema xmlns:xsd="http://www.w3.org/2001/XMLSchema" xmlns:xs="http://www.w3.org/2001/XMLSchema" xmlns:p="http://schemas.microsoft.com/office/2006/metadata/properties" xmlns:ns2="87a905cf-b897-4a15-b4dd-a8e6e281c28b" xmlns:ns3="846e726d-930d-4acb-bd80-f2077a598691" targetNamespace="http://schemas.microsoft.com/office/2006/metadata/properties" ma:root="true" ma:fieldsID="5fda6c7244f85a62871e6aeadce43f09" ns2:_="" ns3:_="">
    <xsd:import namespace="87a905cf-b897-4a15-b4dd-a8e6e281c28b"/>
    <xsd:import namespace="846e726d-930d-4acb-bd80-f2077a5986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a905cf-b897-4a15-b4dd-a8e6e281c2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6e726d-930d-4acb-bd80-f2077a59869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46e726d-930d-4acb-bd80-f2077a598691">
      <UserInfo>
        <DisplayName>Rohit Rahim</DisplayName>
        <AccountId>76190</AccountId>
        <AccountType/>
      </UserInfo>
      <UserInfo>
        <DisplayName>Leo Zhang</DisplayName>
        <AccountId>76198</AccountId>
        <AccountType/>
      </UserInfo>
      <UserInfo>
        <DisplayName>Ebony Cherry</DisplayName>
        <AccountId>76895</AccountId>
        <AccountType/>
      </UserInfo>
      <UserInfo>
        <DisplayName>Joan Castro</DisplayName>
        <AccountId>76253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E2D35C-61C5-4F1E-A268-B370BE9071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a905cf-b897-4a15-b4dd-a8e6e281c28b"/>
    <ds:schemaRef ds:uri="846e726d-930d-4acb-bd80-f2077a5986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26828B-8021-40B0-BE6F-5F8BAA7A8160}">
  <ds:schemaRefs>
    <ds:schemaRef ds:uri="http://schemas.microsoft.com/office/2006/metadata/properties"/>
    <ds:schemaRef ds:uri="http://schemas.microsoft.com/office/infopath/2007/PartnerControls"/>
    <ds:schemaRef ds:uri="846e726d-930d-4acb-bd80-f2077a598691"/>
  </ds:schemaRefs>
</ds:datastoreItem>
</file>

<file path=customXml/itemProps3.xml><?xml version="1.0" encoding="utf-8"?>
<ds:datastoreItem xmlns:ds="http://schemas.openxmlformats.org/officeDocument/2006/customXml" ds:itemID="{07F4FCAA-B58A-4119-AACD-7D2BC6BC45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DFS</Template>
  <TotalTime>25588</TotalTime>
  <Words>644</Words>
  <Application>Microsoft Macintosh PowerPoint</Application>
  <PresentationFormat>Widescreen</PresentationFormat>
  <Paragraphs>48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DFS</vt:lpstr>
      <vt:lpstr>13 – Clean Code – Dependency Inversion Principle (DIP)</vt:lpstr>
      <vt:lpstr>Object Orientated Design is all about Dependency Management</vt:lpstr>
      <vt:lpstr>What is dependency?</vt:lpstr>
      <vt:lpstr>Compile Time Dependency</vt:lpstr>
      <vt:lpstr>Independent Deployability</vt:lpstr>
      <vt:lpstr>Structured Design</vt:lpstr>
      <vt:lpstr>Dependency Inversion</vt:lpstr>
      <vt:lpstr>Dependency Inversion – In Dynamic Languages</vt:lpstr>
      <vt:lpstr>Plugins</vt:lpstr>
      <vt:lpstr>Definition</vt:lpstr>
      <vt:lpstr>Frameworks</vt:lpstr>
      <vt:lpstr>More on plugins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Orange</dc:title>
  <dc:creator>Rupert Waldron</dc:creator>
  <cp:lastModifiedBy>Rupert Waldron</cp:lastModifiedBy>
  <cp:revision>71</cp:revision>
  <dcterms:created xsi:type="dcterms:W3CDTF">2022-08-24T15:23:13Z</dcterms:created>
  <dcterms:modified xsi:type="dcterms:W3CDTF">2022-11-24T07:01:47Z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D6DB954F-EBBA-4914-8ADB-B211F7966D93</vt:lpwstr>
  </property>
  <property fmtid="{D5CDD505-2E9C-101B-9397-08002B2CF9AE}" pid="3" name="ArticulatePath">
    <vt:lpwstr>16X9 Corporate PowerPoint Template Oct 2020_v1</vt:lpwstr>
  </property>
  <property fmtid="{D5CDD505-2E9C-101B-9397-08002B2CF9AE}" pid="4" name="ContentTypeId">
    <vt:lpwstr>0x01010039F82FE1962BF246BB3FD51399502091</vt:lpwstr>
  </property>
</Properties>
</file>